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700" r:id="rId2"/>
  </p:sldMasterIdLst>
  <p:notesMasterIdLst>
    <p:notesMasterId r:id="rId9"/>
  </p:notesMasterIdLst>
  <p:handoutMasterIdLst>
    <p:handoutMasterId r:id="rId10"/>
  </p:handoutMasterIdLst>
  <p:sldIdLst>
    <p:sldId id="293" r:id="rId3"/>
    <p:sldId id="294" r:id="rId4"/>
    <p:sldId id="295" r:id="rId5"/>
    <p:sldId id="291" r:id="rId6"/>
    <p:sldId id="288" r:id="rId7"/>
    <p:sldId id="296" r:id="rId8"/>
  </p:sldIdLst>
  <p:sldSz cx="9906000" cy="6858000" type="A4"/>
  <p:notesSz cx="6858000" cy="9144000"/>
  <p:defaultTextStyle>
    <a:defPPr>
      <a:defRPr lang="en-US"/>
    </a:defPPr>
    <a:lvl1pPr algn="l" defTabSz="500064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500064" algn="l" defTabSz="500064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1000129" algn="l" defTabSz="500064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500193" algn="l" defTabSz="500064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2000258" algn="l" defTabSz="500064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500321" algn="l" defTabSz="500064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3000388" algn="l" defTabSz="500064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500451" algn="l" defTabSz="500064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4000516" algn="l" defTabSz="500064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clrMode="gray" scaleToFitPaper="1" frameSlides="1"/>
  <p:clrMru>
    <a:srgbClr val="E30F0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8669" autoAdjust="0"/>
  </p:normalViewPr>
  <p:slideViewPr>
    <p:cSldViewPr snapToObjects="1">
      <p:cViewPr>
        <p:scale>
          <a:sx n="100" d="100"/>
          <a:sy n="100" d="100"/>
        </p:scale>
        <p:origin x="-632" y="-88"/>
      </p:cViewPr>
      <p:guideLst>
        <p:guide orient="horz" pos="2160"/>
        <p:guide pos="3121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interSettings" Target="printerSettings/printerSettings1.bin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notesMaster" Target="notesMasters/notesMaster1.xml"/><Relationship Id="rId10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8E0D39-1463-D249-B52E-352D108862CF}" type="datetimeFigureOut">
              <a:rPr lang="en-US" smtClean="0"/>
              <a:t>18. 06. 13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E0B82E-A04A-2443-9DB6-AE5D581D02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9684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Calibri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Calibri" charset="0"/>
              </a:defRPr>
            </a:lvl1pPr>
          </a:lstStyle>
          <a:p>
            <a:pPr>
              <a:defRPr/>
            </a:pPr>
            <a:fld id="{44FDA961-B3B2-4A49-802F-793C648260F6}" type="datetime1">
              <a:rPr lang="en-US"/>
              <a:pPr>
                <a:defRPr/>
              </a:pPr>
              <a:t>18. 06. 13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Calibri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Calibri" charset="0"/>
              </a:defRPr>
            </a:lvl1pPr>
          </a:lstStyle>
          <a:p>
            <a:pPr>
              <a:defRPr/>
            </a:pPr>
            <a:fld id="{6E5B22B4-23F8-1B4F-BAA6-B34C26066B2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155329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500064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ＭＳ Ｐゴシック" pitchFamily="-106" charset="-128"/>
        <a:cs typeface="ＭＳ Ｐゴシック" pitchFamily="-106" charset="-128"/>
      </a:defRPr>
    </a:lvl1pPr>
    <a:lvl2pPr marL="500064" algn="l" defTabSz="500064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ＭＳ Ｐゴシック" pitchFamily="-106" charset="-128"/>
        <a:cs typeface="ＭＳ Ｐゴシック" pitchFamily="-106" charset="-128"/>
      </a:defRPr>
    </a:lvl2pPr>
    <a:lvl3pPr marL="1000129" algn="l" defTabSz="500064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ＭＳ Ｐゴシック" pitchFamily="-106" charset="-128"/>
        <a:cs typeface="ＭＳ Ｐゴシック" pitchFamily="-106" charset="-128"/>
      </a:defRPr>
    </a:lvl3pPr>
    <a:lvl4pPr marL="1500193" algn="l" defTabSz="500064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ＭＳ Ｐゴシック" pitchFamily="-106" charset="-128"/>
        <a:cs typeface="ＭＳ Ｐゴシック" pitchFamily="-106" charset="-128"/>
      </a:defRPr>
    </a:lvl4pPr>
    <a:lvl5pPr marL="2000258" algn="l" defTabSz="500064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ＭＳ Ｐゴシック" pitchFamily="-106" charset="-128"/>
        <a:cs typeface="ＭＳ Ｐゴシック" pitchFamily="-106" charset="-128"/>
      </a:defRPr>
    </a:lvl5pPr>
    <a:lvl6pPr marL="2500321" algn="l" defTabSz="500064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3000388" algn="l" defTabSz="500064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500451" algn="l" defTabSz="500064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4000516" algn="l" defTabSz="500064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jpeg"/><Relationship Id="rId3" Type="http://schemas.openxmlformats.org/officeDocument/2006/relationships/image" Target="../media/image3.jpe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jpe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2" y="2130426"/>
            <a:ext cx="8420101" cy="147002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3" y="3886202"/>
            <a:ext cx="6934199" cy="175259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000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001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001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002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003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0003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5004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0005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247724-3B49-534B-86FA-9AC0C4F767A8}" type="datetime1">
              <a:rPr lang="en-US"/>
              <a:pPr>
                <a:defRPr/>
              </a:pPr>
              <a:t>18. 06. 13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D5A3A2-E77F-0546-B969-32ACC11C211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76475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5523D4-710E-A546-91D3-4463FB635556}" type="datetime1">
              <a:rPr lang="en-US"/>
              <a:pPr>
                <a:defRPr/>
              </a:pPr>
              <a:t>18. 06. 13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623AB9-E499-5141-974B-07529C54419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39708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7" y="4406901"/>
            <a:ext cx="8420101" cy="1362075"/>
          </a:xfrm>
        </p:spPr>
        <p:txBody>
          <a:bodyPr anchor="t"/>
          <a:lstStyle>
            <a:lvl1pPr algn="l">
              <a:defRPr sz="44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7" y="2906713"/>
            <a:ext cx="8420101" cy="1500188"/>
          </a:xfrm>
        </p:spPr>
        <p:txBody>
          <a:bodyPr anchor="b"/>
          <a:lstStyle>
            <a:lvl1pPr marL="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1pPr>
            <a:lvl2pPr marL="5000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100012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0019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200025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50032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300038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50045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400051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EFFA06-3396-9641-B03D-1B31E5B595FD}" type="datetime1">
              <a:rPr lang="en-US"/>
              <a:pPr>
                <a:defRPr/>
              </a:pPr>
              <a:t>18. 06. 13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AFD94E-23CE-7942-A88C-70855E04A40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279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600202"/>
            <a:ext cx="4375150" cy="4525963"/>
          </a:xfrm>
        </p:spPr>
        <p:txBody>
          <a:bodyPr/>
          <a:lstStyle>
            <a:lvl1pPr>
              <a:defRPr sz="3000"/>
            </a:lvl1pPr>
            <a:lvl2pPr>
              <a:defRPr sz="2600"/>
            </a:lvl2pPr>
            <a:lvl3pPr>
              <a:defRPr sz="21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5552" y="1600202"/>
            <a:ext cx="4375150" cy="4525963"/>
          </a:xfrm>
        </p:spPr>
        <p:txBody>
          <a:bodyPr/>
          <a:lstStyle>
            <a:lvl1pPr>
              <a:defRPr sz="3000"/>
            </a:lvl1pPr>
            <a:lvl2pPr>
              <a:defRPr sz="2600"/>
            </a:lvl2pPr>
            <a:lvl3pPr>
              <a:defRPr sz="21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47ECA4-F903-864F-B98B-F1BCF9EFF68D}" type="datetime1">
              <a:rPr lang="en-US"/>
              <a:pPr>
                <a:defRPr/>
              </a:pPr>
              <a:t>18. 06. 13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013681-D2F3-E94C-BC51-626DE86D3FC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34845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1" y="1535115"/>
            <a:ext cx="4376870" cy="639762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500064" indent="0">
              <a:buNone/>
              <a:defRPr sz="2100" b="1"/>
            </a:lvl2pPr>
            <a:lvl3pPr marL="1000129" indent="0">
              <a:buNone/>
              <a:defRPr sz="2000" b="1"/>
            </a:lvl3pPr>
            <a:lvl4pPr marL="1500193" indent="0">
              <a:buNone/>
              <a:defRPr sz="1800" b="1"/>
            </a:lvl4pPr>
            <a:lvl5pPr marL="2000258" indent="0">
              <a:buNone/>
              <a:defRPr sz="1800" b="1"/>
            </a:lvl5pPr>
            <a:lvl6pPr marL="2500321" indent="0">
              <a:buNone/>
              <a:defRPr sz="1800" b="1"/>
            </a:lvl6pPr>
            <a:lvl7pPr marL="3000388" indent="0">
              <a:buNone/>
              <a:defRPr sz="1800" b="1"/>
            </a:lvl7pPr>
            <a:lvl8pPr marL="3500451" indent="0">
              <a:buNone/>
              <a:defRPr sz="1800" b="1"/>
            </a:lvl8pPr>
            <a:lvl9pPr marL="4000516" indent="0">
              <a:buNone/>
              <a:defRPr sz="18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1" y="2174876"/>
            <a:ext cx="4376870" cy="3951289"/>
          </a:xfrm>
        </p:spPr>
        <p:txBody>
          <a:bodyPr/>
          <a:lstStyle>
            <a:lvl1pPr>
              <a:defRPr sz="2600"/>
            </a:lvl1pPr>
            <a:lvl2pPr>
              <a:defRPr sz="21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3" y="1535115"/>
            <a:ext cx="4378589" cy="639762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500064" indent="0">
              <a:buNone/>
              <a:defRPr sz="2100" b="1"/>
            </a:lvl2pPr>
            <a:lvl3pPr marL="1000129" indent="0">
              <a:buNone/>
              <a:defRPr sz="2000" b="1"/>
            </a:lvl3pPr>
            <a:lvl4pPr marL="1500193" indent="0">
              <a:buNone/>
              <a:defRPr sz="1800" b="1"/>
            </a:lvl4pPr>
            <a:lvl5pPr marL="2000258" indent="0">
              <a:buNone/>
              <a:defRPr sz="1800" b="1"/>
            </a:lvl5pPr>
            <a:lvl6pPr marL="2500321" indent="0">
              <a:buNone/>
              <a:defRPr sz="1800" b="1"/>
            </a:lvl6pPr>
            <a:lvl7pPr marL="3000388" indent="0">
              <a:buNone/>
              <a:defRPr sz="1800" b="1"/>
            </a:lvl7pPr>
            <a:lvl8pPr marL="3500451" indent="0">
              <a:buNone/>
              <a:defRPr sz="1800" b="1"/>
            </a:lvl8pPr>
            <a:lvl9pPr marL="4000516" indent="0">
              <a:buNone/>
              <a:defRPr sz="18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3" y="2174876"/>
            <a:ext cx="4378589" cy="3951289"/>
          </a:xfrm>
        </p:spPr>
        <p:txBody>
          <a:bodyPr/>
          <a:lstStyle>
            <a:lvl1pPr>
              <a:defRPr sz="2600"/>
            </a:lvl1pPr>
            <a:lvl2pPr>
              <a:defRPr sz="21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FE73F8-9E48-5845-BB26-5DCE5E42C33F}" type="datetime1">
              <a:rPr lang="en-US"/>
              <a:pPr>
                <a:defRPr/>
              </a:pPr>
              <a:t>18. 06. 13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6012DF-F8B0-1E4B-A8D4-51069CD90C0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50981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0ADB3F-409B-9043-9EFA-35A6234F6196}" type="datetime1">
              <a:rPr lang="en-US"/>
              <a:pPr>
                <a:defRPr/>
              </a:pPr>
              <a:t>18. 06. 13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9B77C9-3215-A04E-9052-A8150F5BA75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2038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A3C2A0-8D77-9749-B976-5FD42FA79458}" type="datetime1">
              <a:rPr lang="en-US"/>
              <a:pPr>
                <a:defRPr/>
              </a:pPr>
              <a:t>18. 06. 13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D0FE41-E203-7240-8AFF-AA4F88C9711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51745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299" y="273051"/>
            <a:ext cx="3259007" cy="1162050"/>
          </a:xfrm>
        </p:spPr>
        <p:txBody>
          <a:bodyPr anchor="b"/>
          <a:lstStyle>
            <a:lvl1pPr algn="l">
              <a:defRPr sz="21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3" y="273053"/>
            <a:ext cx="5537728" cy="5853113"/>
          </a:xfrm>
        </p:spPr>
        <p:txBody>
          <a:bodyPr/>
          <a:lstStyle>
            <a:lvl1pPr>
              <a:defRPr sz="3500"/>
            </a:lvl1pPr>
            <a:lvl2pPr>
              <a:defRPr sz="3000"/>
            </a:lvl2pPr>
            <a:lvl3pPr>
              <a:defRPr sz="26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299" y="1435101"/>
            <a:ext cx="3259007" cy="4691062"/>
          </a:xfrm>
        </p:spPr>
        <p:txBody>
          <a:bodyPr/>
          <a:lstStyle>
            <a:lvl1pPr marL="0" indent="0">
              <a:buNone/>
              <a:defRPr sz="1600"/>
            </a:lvl1pPr>
            <a:lvl2pPr marL="500064" indent="0">
              <a:buNone/>
              <a:defRPr sz="1300"/>
            </a:lvl2pPr>
            <a:lvl3pPr marL="1000129" indent="0">
              <a:buNone/>
              <a:defRPr sz="1100"/>
            </a:lvl3pPr>
            <a:lvl4pPr marL="1500193" indent="0">
              <a:buNone/>
              <a:defRPr sz="1000"/>
            </a:lvl4pPr>
            <a:lvl5pPr marL="2000258" indent="0">
              <a:buNone/>
              <a:defRPr sz="1000"/>
            </a:lvl5pPr>
            <a:lvl6pPr marL="2500321" indent="0">
              <a:buNone/>
              <a:defRPr sz="1000"/>
            </a:lvl6pPr>
            <a:lvl7pPr marL="3000388" indent="0">
              <a:buNone/>
              <a:defRPr sz="1000"/>
            </a:lvl7pPr>
            <a:lvl8pPr marL="3500451" indent="0">
              <a:buNone/>
              <a:defRPr sz="1000"/>
            </a:lvl8pPr>
            <a:lvl9pPr marL="4000516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3F9ECB-882E-BE49-B68C-2FD0C6666577}" type="datetime1">
              <a:rPr lang="en-US"/>
              <a:pPr>
                <a:defRPr/>
              </a:pPr>
              <a:t>18. 06. 13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1F937E-EA26-134E-B8AB-FC17907476B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18696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6" y="4800602"/>
            <a:ext cx="5943600" cy="566738"/>
          </a:xfrm>
        </p:spPr>
        <p:txBody>
          <a:bodyPr anchor="b"/>
          <a:lstStyle>
            <a:lvl1pPr algn="l">
              <a:defRPr sz="21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6" y="612776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500"/>
            </a:lvl1pPr>
            <a:lvl2pPr marL="500064" indent="0">
              <a:buNone/>
              <a:defRPr sz="3000"/>
            </a:lvl2pPr>
            <a:lvl3pPr marL="1000129" indent="0">
              <a:buNone/>
              <a:defRPr sz="2600"/>
            </a:lvl3pPr>
            <a:lvl4pPr marL="1500193" indent="0">
              <a:buNone/>
              <a:defRPr sz="2100"/>
            </a:lvl4pPr>
            <a:lvl5pPr marL="2000258" indent="0">
              <a:buNone/>
              <a:defRPr sz="2100"/>
            </a:lvl5pPr>
            <a:lvl6pPr marL="2500321" indent="0">
              <a:buNone/>
              <a:defRPr sz="2100"/>
            </a:lvl6pPr>
            <a:lvl7pPr marL="3000388" indent="0">
              <a:buNone/>
              <a:defRPr sz="2100"/>
            </a:lvl7pPr>
            <a:lvl8pPr marL="3500451" indent="0">
              <a:buNone/>
              <a:defRPr sz="2100"/>
            </a:lvl8pPr>
            <a:lvl9pPr marL="4000516" indent="0">
              <a:buNone/>
              <a:defRPr sz="21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6" y="5367340"/>
            <a:ext cx="5943600" cy="804863"/>
          </a:xfrm>
        </p:spPr>
        <p:txBody>
          <a:bodyPr/>
          <a:lstStyle>
            <a:lvl1pPr marL="0" indent="0">
              <a:buNone/>
              <a:defRPr sz="1600"/>
            </a:lvl1pPr>
            <a:lvl2pPr marL="500064" indent="0">
              <a:buNone/>
              <a:defRPr sz="1300"/>
            </a:lvl2pPr>
            <a:lvl3pPr marL="1000129" indent="0">
              <a:buNone/>
              <a:defRPr sz="1100"/>
            </a:lvl3pPr>
            <a:lvl4pPr marL="1500193" indent="0">
              <a:buNone/>
              <a:defRPr sz="1000"/>
            </a:lvl4pPr>
            <a:lvl5pPr marL="2000258" indent="0">
              <a:buNone/>
              <a:defRPr sz="1000"/>
            </a:lvl5pPr>
            <a:lvl6pPr marL="2500321" indent="0">
              <a:buNone/>
              <a:defRPr sz="1000"/>
            </a:lvl6pPr>
            <a:lvl7pPr marL="3000388" indent="0">
              <a:buNone/>
              <a:defRPr sz="1000"/>
            </a:lvl7pPr>
            <a:lvl8pPr marL="3500451" indent="0">
              <a:buNone/>
              <a:defRPr sz="1000"/>
            </a:lvl8pPr>
            <a:lvl9pPr marL="4000516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E84779-18F7-9E47-B920-17D37B8065B6}" type="datetime1">
              <a:rPr lang="en-US"/>
              <a:pPr>
                <a:defRPr/>
              </a:pPr>
              <a:t>18. 06. 13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84F799-921A-F94F-8A45-25976D81D9D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3413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FB10E8-4E40-2143-ADC8-0BA4F6B600A0}" type="datetime1">
              <a:rPr lang="en-US"/>
              <a:pPr>
                <a:defRPr/>
              </a:pPr>
              <a:t>18. 06. 13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B9F9CF-1966-D34D-807E-063673BD71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96614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1" y="274642"/>
            <a:ext cx="2228849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1" y="274642"/>
            <a:ext cx="652145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94A2B4-22A0-C54D-B303-8C9795CC783C}" type="datetime1">
              <a:rPr lang="en-US"/>
              <a:pPr>
                <a:defRPr/>
              </a:pPr>
              <a:t>18. 06. 13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2522B-B86D-8849-836A-3C4522AD29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28183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Ljubljana Summer School LOGO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83" y="1928814"/>
            <a:ext cx="1470422" cy="1357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063752" y="1295404"/>
            <a:ext cx="7264399" cy="1142999"/>
          </a:xfrm>
        </p:spPr>
        <p:txBody>
          <a:bodyPr anchor="t"/>
          <a:lstStyle>
            <a:lvl1pPr>
              <a:defRPr sz="39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131" name="Rectangle 11"/>
          <p:cNvSpPr>
            <a:spLocks noGrp="1" noChangeArrowheads="1"/>
          </p:cNvSpPr>
          <p:nvPr>
            <p:ph type="subTitle" idx="1"/>
          </p:nvPr>
        </p:nvSpPr>
        <p:spPr>
          <a:xfrm>
            <a:off x="2063752" y="2438404"/>
            <a:ext cx="7264399" cy="4190998"/>
          </a:xfrm>
        </p:spPr>
        <p:txBody>
          <a:bodyPr/>
          <a:lstStyle>
            <a:lvl1pPr marL="0" indent="0">
              <a:defRPr sz="2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7554954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Ljubljana Summer School LOGO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82" y="1357313"/>
            <a:ext cx="1160860" cy="1071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FF3B34-4FFC-804C-8BE5-E1E1E5180AE7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30627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7" y="4406901"/>
            <a:ext cx="8420101" cy="1362075"/>
          </a:xfrm>
        </p:spPr>
        <p:txBody>
          <a:bodyPr anchor="t"/>
          <a:lstStyle>
            <a:lvl1pPr algn="l">
              <a:defRPr sz="44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7" y="2906713"/>
            <a:ext cx="8420101" cy="1500188"/>
          </a:xfrm>
        </p:spPr>
        <p:txBody>
          <a:bodyPr anchor="b"/>
          <a:lstStyle>
            <a:lvl1pPr marL="0" indent="0">
              <a:buNone/>
              <a:defRPr sz="2100"/>
            </a:lvl1pPr>
            <a:lvl2pPr marL="500064" indent="0">
              <a:buNone/>
              <a:defRPr sz="2000"/>
            </a:lvl2pPr>
            <a:lvl3pPr marL="1000129" indent="0">
              <a:buNone/>
              <a:defRPr sz="1800"/>
            </a:lvl3pPr>
            <a:lvl4pPr marL="1500193" indent="0">
              <a:buNone/>
              <a:defRPr sz="1600"/>
            </a:lvl4pPr>
            <a:lvl5pPr marL="2000258" indent="0">
              <a:buNone/>
              <a:defRPr sz="1600"/>
            </a:lvl5pPr>
            <a:lvl6pPr marL="2500321" indent="0">
              <a:buNone/>
              <a:defRPr sz="1600"/>
            </a:lvl6pPr>
            <a:lvl7pPr marL="3000388" indent="0">
              <a:buNone/>
              <a:defRPr sz="1600"/>
            </a:lvl7pPr>
            <a:lvl8pPr marL="3500451" indent="0">
              <a:buNone/>
              <a:defRPr sz="1600"/>
            </a:lvl8pPr>
            <a:lvl9pPr marL="4000516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78D4F85-5B18-6A45-81BD-10D21437C6BB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26433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733551" y="1600202"/>
            <a:ext cx="3921126" cy="4648201"/>
          </a:xfrm>
        </p:spPr>
        <p:txBody>
          <a:bodyPr/>
          <a:lstStyle>
            <a:lvl1pPr>
              <a:defRPr sz="3000"/>
            </a:lvl1pPr>
            <a:lvl2pPr>
              <a:defRPr sz="2600"/>
            </a:lvl2pPr>
            <a:lvl3pPr>
              <a:defRPr sz="21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9777" y="1600202"/>
            <a:ext cx="3921126" cy="4648201"/>
          </a:xfrm>
        </p:spPr>
        <p:txBody>
          <a:bodyPr/>
          <a:lstStyle>
            <a:lvl1pPr>
              <a:defRPr sz="3000"/>
            </a:lvl1pPr>
            <a:lvl2pPr>
              <a:defRPr sz="2600"/>
            </a:lvl2pPr>
            <a:lvl3pPr>
              <a:defRPr sz="21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4E9900A-BDB7-FB4C-8B47-93FEA27D55EA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18965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3" y="274640"/>
            <a:ext cx="8915401" cy="1142999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1" y="1535115"/>
            <a:ext cx="4376870" cy="639762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500064" indent="0">
              <a:buNone/>
              <a:defRPr sz="2100" b="1"/>
            </a:lvl2pPr>
            <a:lvl3pPr marL="1000129" indent="0">
              <a:buNone/>
              <a:defRPr sz="2000" b="1"/>
            </a:lvl3pPr>
            <a:lvl4pPr marL="1500193" indent="0">
              <a:buNone/>
              <a:defRPr sz="1800" b="1"/>
            </a:lvl4pPr>
            <a:lvl5pPr marL="2000258" indent="0">
              <a:buNone/>
              <a:defRPr sz="1800" b="1"/>
            </a:lvl5pPr>
            <a:lvl6pPr marL="2500321" indent="0">
              <a:buNone/>
              <a:defRPr sz="1800" b="1"/>
            </a:lvl6pPr>
            <a:lvl7pPr marL="3000388" indent="0">
              <a:buNone/>
              <a:defRPr sz="1800" b="1"/>
            </a:lvl7pPr>
            <a:lvl8pPr marL="3500451" indent="0">
              <a:buNone/>
              <a:defRPr sz="1800" b="1"/>
            </a:lvl8pPr>
            <a:lvl9pPr marL="4000516" indent="0">
              <a:buNone/>
              <a:defRPr sz="18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1" y="2174876"/>
            <a:ext cx="4376870" cy="3951289"/>
          </a:xfrm>
        </p:spPr>
        <p:txBody>
          <a:bodyPr/>
          <a:lstStyle>
            <a:lvl1pPr>
              <a:defRPr sz="2600"/>
            </a:lvl1pPr>
            <a:lvl2pPr>
              <a:defRPr sz="21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3" y="1535115"/>
            <a:ext cx="4378589" cy="639762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500064" indent="0">
              <a:buNone/>
              <a:defRPr sz="2100" b="1"/>
            </a:lvl2pPr>
            <a:lvl3pPr marL="1000129" indent="0">
              <a:buNone/>
              <a:defRPr sz="2000" b="1"/>
            </a:lvl3pPr>
            <a:lvl4pPr marL="1500193" indent="0">
              <a:buNone/>
              <a:defRPr sz="1800" b="1"/>
            </a:lvl4pPr>
            <a:lvl5pPr marL="2000258" indent="0">
              <a:buNone/>
              <a:defRPr sz="1800" b="1"/>
            </a:lvl5pPr>
            <a:lvl6pPr marL="2500321" indent="0">
              <a:buNone/>
              <a:defRPr sz="1800" b="1"/>
            </a:lvl6pPr>
            <a:lvl7pPr marL="3000388" indent="0">
              <a:buNone/>
              <a:defRPr sz="1800" b="1"/>
            </a:lvl7pPr>
            <a:lvl8pPr marL="3500451" indent="0">
              <a:buNone/>
              <a:defRPr sz="1800" b="1"/>
            </a:lvl8pPr>
            <a:lvl9pPr marL="4000516" indent="0">
              <a:buNone/>
              <a:defRPr sz="18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3" y="2174876"/>
            <a:ext cx="4378589" cy="3951289"/>
          </a:xfrm>
        </p:spPr>
        <p:txBody>
          <a:bodyPr/>
          <a:lstStyle>
            <a:lvl1pPr>
              <a:defRPr sz="2600"/>
            </a:lvl1pPr>
            <a:lvl2pPr>
              <a:defRPr sz="21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15EE132-F092-C942-8A3F-C9C5BDBBDFC2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30439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27B5F1F-12A8-2047-BEC0-270DD16C9341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371391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0156ED0-B3A4-B34E-BB32-6377679444A7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713051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299" y="273051"/>
            <a:ext cx="3259007" cy="1162050"/>
          </a:xfrm>
        </p:spPr>
        <p:txBody>
          <a:bodyPr/>
          <a:lstStyle>
            <a:lvl1pPr algn="l">
              <a:defRPr sz="21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3" y="273053"/>
            <a:ext cx="5537728" cy="5853113"/>
          </a:xfrm>
        </p:spPr>
        <p:txBody>
          <a:bodyPr/>
          <a:lstStyle>
            <a:lvl1pPr>
              <a:defRPr sz="3500"/>
            </a:lvl1pPr>
            <a:lvl2pPr>
              <a:defRPr sz="3000"/>
            </a:lvl2pPr>
            <a:lvl3pPr>
              <a:defRPr sz="26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299" y="1435101"/>
            <a:ext cx="3259007" cy="4691062"/>
          </a:xfrm>
        </p:spPr>
        <p:txBody>
          <a:bodyPr/>
          <a:lstStyle>
            <a:lvl1pPr marL="0" indent="0">
              <a:buNone/>
              <a:defRPr sz="1600"/>
            </a:lvl1pPr>
            <a:lvl2pPr marL="500064" indent="0">
              <a:buNone/>
              <a:defRPr sz="1300"/>
            </a:lvl2pPr>
            <a:lvl3pPr marL="1000129" indent="0">
              <a:buNone/>
              <a:defRPr sz="1100"/>
            </a:lvl3pPr>
            <a:lvl4pPr marL="1500193" indent="0">
              <a:buNone/>
              <a:defRPr sz="1000"/>
            </a:lvl4pPr>
            <a:lvl5pPr marL="2000258" indent="0">
              <a:buNone/>
              <a:defRPr sz="1000"/>
            </a:lvl5pPr>
            <a:lvl6pPr marL="2500321" indent="0">
              <a:buNone/>
              <a:defRPr sz="1000"/>
            </a:lvl6pPr>
            <a:lvl7pPr marL="3000388" indent="0">
              <a:buNone/>
              <a:defRPr sz="1000"/>
            </a:lvl7pPr>
            <a:lvl8pPr marL="3500451" indent="0">
              <a:buNone/>
              <a:defRPr sz="1000"/>
            </a:lvl8pPr>
            <a:lvl9pPr marL="4000516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A09406E-802B-A44A-98B2-5FB1E42FFF6C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6893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6" y="4800602"/>
            <a:ext cx="5943600" cy="566738"/>
          </a:xfrm>
        </p:spPr>
        <p:txBody>
          <a:bodyPr/>
          <a:lstStyle>
            <a:lvl1pPr algn="l">
              <a:defRPr sz="21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6" y="612776"/>
            <a:ext cx="5943600" cy="4114800"/>
          </a:xfrm>
        </p:spPr>
        <p:txBody>
          <a:bodyPr/>
          <a:lstStyle>
            <a:lvl1pPr marL="0" indent="0">
              <a:buNone/>
              <a:defRPr sz="3500"/>
            </a:lvl1pPr>
            <a:lvl2pPr marL="500064" indent="0">
              <a:buNone/>
              <a:defRPr sz="3000"/>
            </a:lvl2pPr>
            <a:lvl3pPr marL="1000129" indent="0">
              <a:buNone/>
              <a:defRPr sz="2600"/>
            </a:lvl3pPr>
            <a:lvl4pPr marL="1500193" indent="0">
              <a:buNone/>
              <a:defRPr sz="2100"/>
            </a:lvl4pPr>
            <a:lvl5pPr marL="2000258" indent="0">
              <a:buNone/>
              <a:defRPr sz="2100"/>
            </a:lvl5pPr>
            <a:lvl6pPr marL="2500321" indent="0">
              <a:buNone/>
              <a:defRPr sz="2100"/>
            </a:lvl6pPr>
            <a:lvl7pPr marL="3000388" indent="0">
              <a:buNone/>
              <a:defRPr sz="2100"/>
            </a:lvl7pPr>
            <a:lvl8pPr marL="3500451" indent="0">
              <a:buNone/>
              <a:defRPr sz="2100"/>
            </a:lvl8pPr>
            <a:lvl9pPr marL="4000516" indent="0">
              <a:buNone/>
              <a:defRPr sz="21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6" y="5367340"/>
            <a:ext cx="5943600" cy="804863"/>
          </a:xfrm>
        </p:spPr>
        <p:txBody>
          <a:bodyPr/>
          <a:lstStyle>
            <a:lvl1pPr marL="0" indent="0">
              <a:buNone/>
              <a:defRPr sz="1600"/>
            </a:lvl1pPr>
            <a:lvl2pPr marL="500064" indent="0">
              <a:buNone/>
              <a:defRPr sz="1300"/>
            </a:lvl2pPr>
            <a:lvl3pPr marL="1000129" indent="0">
              <a:buNone/>
              <a:defRPr sz="1100"/>
            </a:lvl3pPr>
            <a:lvl4pPr marL="1500193" indent="0">
              <a:buNone/>
              <a:defRPr sz="1000"/>
            </a:lvl4pPr>
            <a:lvl5pPr marL="2000258" indent="0">
              <a:buNone/>
              <a:defRPr sz="1000"/>
            </a:lvl5pPr>
            <a:lvl6pPr marL="2500321" indent="0">
              <a:buNone/>
              <a:defRPr sz="1000"/>
            </a:lvl6pPr>
            <a:lvl7pPr marL="3000388" indent="0">
              <a:buNone/>
              <a:defRPr sz="1000"/>
            </a:lvl7pPr>
            <a:lvl8pPr marL="3500451" indent="0">
              <a:buNone/>
              <a:defRPr sz="1000"/>
            </a:lvl8pPr>
            <a:lvl9pPr marL="4000516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CCB9F7-13A8-2442-878E-0DDEADD1D101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185915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C2D1171-71E4-D943-A4B6-12BC7D4D53AB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927336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39065" y="152402"/>
            <a:ext cx="2001837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733550" y="152402"/>
            <a:ext cx="5840413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80B1B69-6035-F747-8AE3-03F6C6784957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19103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3" y="274640"/>
            <a:ext cx="8915401" cy="1142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100012" tIns="50007" rIns="100012" bIns="5000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3" y="1600202"/>
            <a:ext cx="8915401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100012" tIns="50007" rIns="100012" bIns="5000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5302" y="6356352"/>
            <a:ext cx="2311399" cy="365125"/>
          </a:xfrm>
          <a:prstGeom prst="rect">
            <a:avLst/>
          </a:prstGeom>
        </p:spPr>
        <p:txBody>
          <a:bodyPr vert="horz" wrap="square" lIns="100012" tIns="50007" rIns="100012" bIns="50007" numCol="1" anchor="ctr" anchorCtr="0" compatLnSpc="1">
            <a:prstTxWarp prst="textNoShape">
              <a:avLst/>
            </a:prstTxWarp>
          </a:bodyPr>
          <a:lstStyle>
            <a:lvl1pPr>
              <a:defRPr sz="1300" smtClean="0">
                <a:solidFill>
                  <a:srgbClr val="898989"/>
                </a:solidFill>
                <a:latin typeface="Calibri" charset="0"/>
              </a:defRPr>
            </a:lvl1pPr>
          </a:lstStyle>
          <a:p>
            <a:pPr>
              <a:defRPr/>
            </a:pPr>
            <a:fld id="{D6A335D0-8E9B-9F40-A61F-08FC8F151E7B}" type="datetime1">
              <a:rPr lang="en-US"/>
              <a:pPr>
                <a:defRPr/>
              </a:pPr>
              <a:t>18. 06. 13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84551" y="6356352"/>
            <a:ext cx="3136900" cy="365125"/>
          </a:xfrm>
          <a:prstGeom prst="rect">
            <a:avLst/>
          </a:prstGeom>
        </p:spPr>
        <p:txBody>
          <a:bodyPr vert="horz" wrap="square" lIns="100012" tIns="50007" rIns="100012" bIns="50007" numCol="1" anchor="ctr" anchorCtr="0" compatLnSpc="1">
            <a:prstTxWarp prst="textNoShape">
              <a:avLst/>
            </a:prstTxWarp>
          </a:bodyPr>
          <a:lstStyle>
            <a:lvl1pPr algn="ctr">
              <a:defRPr sz="1300" smtClean="0">
                <a:solidFill>
                  <a:srgbClr val="898989"/>
                </a:solidFill>
                <a:latin typeface="Calibri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99302" y="6356352"/>
            <a:ext cx="2311399" cy="365125"/>
          </a:xfrm>
          <a:prstGeom prst="rect">
            <a:avLst/>
          </a:prstGeom>
        </p:spPr>
        <p:txBody>
          <a:bodyPr vert="horz" wrap="square" lIns="100012" tIns="50007" rIns="100012" bIns="50007" numCol="1" anchor="ctr" anchorCtr="0" compatLnSpc="1">
            <a:prstTxWarp prst="textNoShape">
              <a:avLst/>
            </a:prstTxWarp>
          </a:bodyPr>
          <a:lstStyle>
            <a:lvl1pPr algn="r">
              <a:defRPr sz="1300" smtClean="0">
                <a:solidFill>
                  <a:srgbClr val="898989"/>
                </a:solidFill>
                <a:latin typeface="Calibri" charset="0"/>
              </a:defRPr>
            </a:lvl1pPr>
          </a:lstStyle>
          <a:p>
            <a:pPr>
              <a:defRPr/>
            </a:pPr>
            <a:fld id="{73A75F98-1452-BD44-8890-CEDAC85646F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txStyles>
    <p:titleStyle>
      <a:lvl1pPr algn="ctr" defTabSz="500064" rtl="0" eaLnBrk="0" fontAlgn="base" hangingPunct="0">
        <a:spcBef>
          <a:spcPct val="0"/>
        </a:spcBef>
        <a:spcAft>
          <a:spcPct val="0"/>
        </a:spcAft>
        <a:defRPr sz="4800" kern="1200">
          <a:solidFill>
            <a:schemeClr val="tx1"/>
          </a:solidFill>
          <a:latin typeface="+mj-lt"/>
          <a:ea typeface="ＭＳ Ｐゴシック" pitchFamily="-106" charset="-128"/>
          <a:cs typeface="ＭＳ Ｐゴシック" pitchFamily="-106" charset="-128"/>
        </a:defRPr>
      </a:lvl1pPr>
      <a:lvl2pPr algn="ctr" defTabSz="500064" rtl="0" eaLnBrk="0" fontAlgn="base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-106" charset="0"/>
          <a:ea typeface="ＭＳ Ｐゴシック" pitchFamily="-106" charset="-128"/>
          <a:cs typeface="ＭＳ Ｐゴシック" pitchFamily="-106" charset="-128"/>
        </a:defRPr>
      </a:lvl2pPr>
      <a:lvl3pPr algn="ctr" defTabSz="500064" rtl="0" eaLnBrk="0" fontAlgn="base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-106" charset="0"/>
          <a:ea typeface="ＭＳ Ｐゴシック" pitchFamily="-106" charset="-128"/>
          <a:cs typeface="ＭＳ Ｐゴシック" pitchFamily="-106" charset="-128"/>
        </a:defRPr>
      </a:lvl3pPr>
      <a:lvl4pPr algn="ctr" defTabSz="500064" rtl="0" eaLnBrk="0" fontAlgn="base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-106" charset="0"/>
          <a:ea typeface="ＭＳ Ｐゴシック" pitchFamily="-106" charset="-128"/>
          <a:cs typeface="ＭＳ Ｐゴシック" pitchFamily="-106" charset="-128"/>
        </a:defRPr>
      </a:lvl4pPr>
      <a:lvl5pPr algn="ctr" defTabSz="500064" rtl="0" eaLnBrk="0" fontAlgn="base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-106" charset="0"/>
          <a:ea typeface="ＭＳ Ｐゴシック" pitchFamily="-106" charset="-128"/>
          <a:cs typeface="ＭＳ Ｐゴシック" pitchFamily="-106" charset="-128"/>
        </a:defRPr>
      </a:lvl5pPr>
      <a:lvl6pPr marL="500064" algn="ctr" defTabSz="500064" rtl="0" fontAlgn="base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-106" charset="0"/>
          <a:ea typeface="ＭＳ Ｐゴシック" pitchFamily="-106" charset="-128"/>
          <a:cs typeface="ＭＳ Ｐゴシック" pitchFamily="-106" charset="-128"/>
        </a:defRPr>
      </a:lvl6pPr>
      <a:lvl7pPr marL="1000129" algn="ctr" defTabSz="500064" rtl="0" fontAlgn="base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-106" charset="0"/>
          <a:ea typeface="ＭＳ Ｐゴシック" pitchFamily="-106" charset="-128"/>
          <a:cs typeface="ＭＳ Ｐゴシック" pitchFamily="-106" charset="-128"/>
        </a:defRPr>
      </a:lvl7pPr>
      <a:lvl8pPr marL="1500193" algn="ctr" defTabSz="500064" rtl="0" fontAlgn="base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-106" charset="0"/>
          <a:ea typeface="ＭＳ Ｐゴシック" pitchFamily="-106" charset="-128"/>
          <a:cs typeface="ＭＳ Ｐゴシック" pitchFamily="-106" charset="-128"/>
        </a:defRPr>
      </a:lvl8pPr>
      <a:lvl9pPr marL="2000258" algn="ctr" defTabSz="500064" rtl="0" fontAlgn="base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-106" charset="0"/>
          <a:ea typeface="ＭＳ Ｐゴシック" pitchFamily="-106" charset="-128"/>
          <a:cs typeface="ＭＳ Ｐゴシック" pitchFamily="-106" charset="-128"/>
        </a:defRPr>
      </a:lvl9pPr>
    </p:titleStyle>
    <p:bodyStyle>
      <a:lvl1pPr marL="375049" indent="-375049" algn="l" defTabSz="500064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500" kern="1200">
          <a:solidFill>
            <a:schemeClr val="tx1"/>
          </a:solidFill>
          <a:latin typeface="+mn-lt"/>
          <a:ea typeface="ＭＳ Ｐゴシック" pitchFamily="-106" charset="-128"/>
          <a:cs typeface="ＭＳ Ｐゴシック" pitchFamily="-106" charset="-128"/>
        </a:defRPr>
      </a:lvl1pPr>
      <a:lvl2pPr marL="812605" indent="-312540" algn="l" defTabSz="500064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3000" kern="1200">
          <a:solidFill>
            <a:schemeClr val="tx1"/>
          </a:solidFill>
          <a:latin typeface="+mn-lt"/>
          <a:ea typeface="ＭＳ Ｐゴシック" pitchFamily="-106" charset="-128"/>
          <a:cs typeface="ＭＳ Ｐゴシック" pitchFamily="-106" charset="-128"/>
        </a:defRPr>
      </a:lvl2pPr>
      <a:lvl3pPr marL="1250161" indent="-250033" algn="l" defTabSz="500064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600" kern="1200">
          <a:solidFill>
            <a:schemeClr val="tx1"/>
          </a:solidFill>
          <a:latin typeface="+mn-lt"/>
          <a:ea typeface="ＭＳ Ｐゴシック" pitchFamily="-106" charset="-128"/>
          <a:cs typeface="ＭＳ Ｐゴシック" pitchFamily="-106" charset="-128"/>
        </a:defRPr>
      </a:lvl3pPr>
      <a:lvl4pPr marL="1750225" indent="-250033" algn="l" defTabSz="500064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100" kern="1200">
          <a:solidFill>
            <a:schemeClr val="tx1"/>
          </a:solidFill>
          <a:latin typeface="+mn-lt"/>
          <a:ea typeface="ＭＳ Ｐゴシック" pitchFamily="-106" charset="-128"/>
          <a:cs typeface="ＭＳ Ｐゴシック" pitchFamily="-106" charset="-128"/>
        </a:defRPr>
      </a:lvl4pPr>
      <a:lvl5pPr marL="2250289" indent="-250033" algn="l" defTabSz="500064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100" kern="1200">
          <a:solidFill>
            <a:schemeClr val="tx1"/>
          </a:solidFill>
          <a:latin typeface="+mn-lt"/>
          <a:ea typeface="ＭＳ Ｐゴシック" pitchFamily="-106" charset="-128"/>
          <a:cs typeface="ＭＳ Ｐゴシック" pitchFamily="-106" charset="-128"/>
        </a:defRPr>
      </a:lvl5pPr>
      <a:lvl6pPr marL="2750354" indent="-250033" algn="l" defTabSz="500064" rtl="0" eaLnBrk="1" latinLnBrk="0" hangingPunct="1">
        <a:spcBef>
          <a:spcPct val="20000"/>
        </a:spcBef>
        <a:buFont typeface="Arial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250419" indent="-250033" algn="l" defTabSz="500064" rtl="0" eaLnBrk="1" latinLnBrk="0" hangingPunct="1">
        <a:spcBef>
          <a:spcPct val="20000"/>
        </a:spcBef>
        <a:buFont typeface="Arial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750483" indent="-250033" algn="l" defTabSz="500064" rtl="0" eaLnBrk="1" latinLnBrk="0" hangingPunct="1">
        <a:spcBef>
          <a:spcPct val="20000"/>
        </a:spcBef>
        <a:buFont typeface="Arial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250548" indent="-250033" algn="l" defTabSz="500064" rtl="0" eaLnBrk="1" latinLnBrk="0" hangingPunct="1">
        <a:spcBef>
          <a:spcPct val="20000"/>
        </a:spcBef>
        <a:buFont typeface="Arial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0006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0064" algn="l" defTabSz="50006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0129" algn="l" defTabSz="50006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00193" algn="l" defTabSz="50006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00258" algn="l" defTabSz="50006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00321" algn="l" defTabSz="50006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00388" algn="l" defTabSz="50006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500451" algn="l" defTabSz="50006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000516" algn="l" defTabSz="50006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733551" y="152401"/>
            <a:ext cx="8007351" cy="1081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100012" tIns="50007" rIns="100012" bIns="50007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733551" y="1600202"/>
            <a:ext cx="8007351" cy="4648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100012" tIns="50007" rIns="100012" bIns="5000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first level style 20pt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733551" y="6324601"/>
            <a:ext cx="2063751" cy="381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0012" tIns="50007" rIns="100012" bIns="50007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600" b="0" smtClean="0">
                <a:ea typeface="+mn-ea"/>
              </a:defRPr>
            </a:lvl1pPr>
          </a:lstStyle>
          <a:p>
            <a:pPr defTabSz="1000129" eaLnBrk="0" hangingPunct="0">
              <a:defRPr/>
            </a:pPr>
            <a:endParaRPr lang="en-US">
              <a:solidFill>
                <a:srgbClr val="000000"/>
              </a:solidFill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210051" y="6324601"/>
            <a:ext cx="3136900" cy="381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0012" tIns="50007" rIns="100012" bIns="50007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defRPr sz="1600" b="0" smtClean="0">
                <a:ea typeface="+mn-ea"/>
              </a:defRPr>
            </a:lvl1pPr>
          </a:lstStyle>
          <a:p>
            <a:pPr defTabSz="1000129" eaLnBrk="0" hangingPunct="0">
              <a:defRPr/>
            </a:pPr>
            <a:endParaRPr lang="en-US">
              <a:solidFill>
                <a:srgbClr val="000000"/>
              </a:solidFill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677151" y="6324601"/>
            <a:ext cx="2063751" cy="381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0012" tIns="50007" rIns="100012" bIns="50007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300" b="0"/>
            </a:lvl1pPr>
          </a:lstStyle>
          <a:p>
            <a:pPr algn="r" defTabSz="1000129" eaLnBrk="0" hangingPunct="0"/>
            <a:fld id="{2C971C99-1C1D-0846-9932-48B4A9CFA195}" type="slidenum">
              <a:rPr lang="en-US" smtClean="0">
                <a:solidFill>
                  <a:srgbClr val="000000"/>
                </a:solidFill>
                <a:cs typeface="+mn-cs"/>
              </a:rPr>
              <a:pPr algn="r" defTabSz="1000129" eaLnBrk="0" hangingPunct="0"/>
              <a:t>‹#›</a:t>
            </a:fld>
            <a:endParaRPr lang="en-US" smtClean="0">
              <a:solidFill>
                <a:srgbClr val="000000"/>
              </a:solidFill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0959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500">
          <a:solidFill>
            <a:srgbClr val="FFFFFF"/>
          </a:solidFill>
          <a:latin typeface="+mj-lt"/>
          <a:ea typeface="ＭＳ Ｐゴシック" charset="0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500">
          <a:solidFill>
            <a:srgbClr val="FFFFFF"/>
          </a:solidFill>
          <a:latin typeface="Arial" charset="0"/>
          <a:ea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500">
          <a:solidFill>
            <a:srgbClr val="FFFFFF"/>
          </a:solidFill>
          <a:latin typeface="Arial" charset="0"/>
          <a:ea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500">
          <a:solidFill>
            <a:srgbClr val="FFFFFF"/>
          </a:solidFill>
          <a:latin typeface="Arial" charset="0"/>
          <a:ea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500">
          <a:solidFill>
            <a:srgbClr val="FFFFFF"/>
          </a:solidFill>
          <a:latin typeface="Arial" charset="0"/>
          <a:ea typeface="ＭＳ Ｐゴシック" charset="0"/>
        </a:defRPr>
      </a:lvl5pPr>
      <a:lvl6pPr marL="500064" algn="l" rtl="0" eaLnBrk="0" fontAlgn="base" hangingPunct="0">
        <a:spcBef>
          <a:spcPct val="0"/>
        </a:spcBef>
        <a:spcAft>
          <a:spcPct val="0"/>
        </a:spcAft>
        <a:defRPr sz="3500">
          <a:solidFill>
            <a:srgbClr val="FFFFFF"/>
          </a:solidFill>
          <a:latin typeface="Arial" charset="0"/>
        </a:defRPr>
      </a:lvl6pPr>
      <a:lvl7pPr marL="1000129" algn="l" rtl="0" eaLnBrk="0" fontAlgn="base" hangingPunct="0">
        <a:spcBef>
          <a:spcPct val="0"/>
        </a:spcBef>
        <a:spcAft>
          <a:spcPct val="0"/>
        </a:spcAft>
        <a:defRPr sz="3500">
          <a:solidFill>
            <a:srgbClr val="FFFFFF"/>
          </a:solidFill>
          <a:latin typeface="Arial" charset="0"/>
        </a:defRPr>
      </a:lvl7pPr>
      <a:lvl8pPr marL="1500193" algn="l" rtl="0" eaLnBrk="0" fontAlgn="base" hangingPunct="0">
        <a:spcBef>
          <a:spcPct val="0"/>
        </a:spcBef>
        <a:spcAft>
          <a:spcPct val="0"/>
        </a:spcAft>
        <a:defRPr sz="3500">
          <a:solidFill>
            <a:srgbClr val="FFFFFF"/>
          </a:solidFill>
          <a:latin typeface="Arial" charset="0"/>
        </a:defRPr>
      </a:lvl8pPr>
      <a:lvl9pPr marL="2000258" algn="l" rtl="0" eaLnBrk="0" fontAlgn="base" hangingPunct="0">
        <a:spcBef>
          <a:spcPct val="0"/>
        </a:spcBef>
        <a:spcAft>
          <a:spcPct val="0"/>
        </a:spcAft>
        <a:defRPr sz="3500">
          <a:solidFill>
            <a:srgbClr val="FFFFFF"/>
          </a:solidFill>
          <a:latin typeface="Arial" charset="0"/>
        </a:defRPr>
      </a:lvl9pPr>
    </p:titleStyle>
    <p:bodyStyle>
      <a:lvl1pPr marL="375049" indent="-375049" algn="l" rtl="0" eaLnBrk="0" fontAlgn="base" hangingPunct="0">
        <a:spcBef>
          <a:spcPct val="20000"/>
        </a:spcBef>
        <a:spcAft>
          <a:spcPct val="0"/>
        </a:spcAft>
        <a:defRPr sz="210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812605" indent="-312540" algn="l" rtl="0" eaLnBrk="0" fontAlgn="base" hangingPunct="0">
        <a:spcBef>
          <a:spcPct val="20000"/>
        </a:spcBef>
        <a:spcAft>
          <a:spcPct val="0"/>
        </a:spcAft>
        <a:defRPr sz="2100" b="1">
          <a:solidFill>
            <a:schemeClr val="tx1"/>
          </a:solidFill>
          <a:latin typeface="+mn-lt"/>
          <a:ea typeface="ＭＳ Ｐゴシック" charset="0"/>
        </a:defRPr>
      </a:lvl2pPr>
      <a:lvl3pPr marL="1250161" indent="-250033" algn="l" rtl="0" eaLnBrk="0" fontAlgn="base" hangingPunct="0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  <a:ea typeface="ＭＳ Ｐゴシック" charset="0"/>
        </a:defRPr>
      </a:lvl3pPr>
      <a:lvl4pPr marL="1750225" indent="-250033" algn="l" rtl="0" eaLnBrk="0" fontAlgn="base" hangingPunct="0">
        <a:spcBef>
          <a:spcPct val="20000"/>
        </a:spcBef>
        <a:spcAft>
          <a:spcPct val="0"/>
        </a:spcAft>
        <a:defRPr sz="1600" b="1">
          <a:solidFill>
            <a:schemeClr val="tx1"/>
          </a:solidFill>
          <a:latin typeface="+mn-lt"/>
          <a:ea typeface="ＭＳ Ｐゴシック" charset="0"/>
        </a:defRPr>
      </a:lvl4pPr>
      <a:lvl5pPr marL="2250289" indent="-250033" algn="l" rtl="0" eaLnBrk="0" fontAlgn="base" hangingPunct="0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  <a:ea typeface="ＭＳ Ｐゴシック" charset="0"/>
        </a:defRPr>
      </a:lvl5pPr>
      <a:lvl6pPr marL="2750354" indent="-250033" algn="l" rtl="0" eaLnBrk="0" fontAlgn="base" hangingPunct="0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6pPr>
      <a:lvl7pPr marL="3250419" indent="-250033" algn="l" rtl="0" eaLnBrk="0" fontAlgn="base" hangingPunct="0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7pPr>
      <a:lvl8pPr marL="3750483" indent="-250033" algn="l" rtl="0" eaLnBrk="0" fontAlgn="base" hangingPunct="0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8pPr>
      <a:lvl9pPr marL="4250548" indent="-250033" algn="l" rtl="0" eaLnBrk="0" fontAlgn="base" hangingPunct="0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9pPr>
    </p:bodyStyle>
    <p:otherStyle>
      <a:defPPr>
        <a:defRPr lang="sl-SI"/>
      </a:defPPr>
      <a:lvl1pPr marL="0" algn="l" defTabSz="100012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0064" algn="l" defTabSz="100012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0129" algn="l" defTabSz="100012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00193" algn="l" defTabSz="100012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00258" algn="l" defTabSz="100012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00321" algn="l" defTabSz="100012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00388" algn="l" defTabSz="100012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500451" algn="l" defTabSz="100012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000516" algn="l" defTabSz="100012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1208585" y="2060848"/>
            <a:ext cx="8319385" cy="1512168"/>
          </a:xfrm>
        </p:spPr>
        <p:txBody>
          <a:bodyPr anchor="ctr"/>
          <a:lstStyle/>
          <a:p>
            <a:pPr algn="ctr"/>
            <a:r>
              <a:rPr lang="sl-SI" sz="4400" b="1" dirty="0">
                <a:solidFill>
                  <a:schemeClr val="tx1"/>
                </a:solidFill>
                <a:latin typeface="Arial" charset="0"/>
              </a:rPr>
              <a:t>Pomen korporativne integritete</a:t>
            </a:r>
            <a:endParaRPr lang="sl-SI" sz="3900" b="1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64602" y="4221089"/>
            <a:ext cx="8007351" cy="2016224"/>
          </a:xfrm>
        </p:spPr>
        <p:txBody>
          <a:bodyPr/>
          <a:lstStyle/>
          <a:p>
            <a:pPr algn="ctr"/>
            <a:r>
              <a:rPr lang="sl-SI" b="1" dirty="0" smtClean="0">
                <a:latin typeface="Arial" charset="0"/>
              </a:rPr>
              <a:t>Jože P. Damijan</a:t>
            </a:r>
          </a:p>
          <a:p>
            <a:pPr algn="ctr"/>
            <a:r>
              <a:rPr lang="sl-SI" dirty="0" smtClean="0">
                <a:latin typeface="Arial" charset="0"/>
              </a:rPr>
              <a:t>Ekonomska fakulteta, Ljubljana</a:t>
            </a:r>
          </a:p>
          <a:p>
            <a:pPr algn="ctr"/>
            <a:endParaRPr lang="sl-SI" dirty="0">
              <a:latin typeface="Arial" charset="0"/>
            </a:endParaRPr>
          </a:p>
          <a:p>
            <a:pPr algn="ctr"/>
            <a:r>
              <a:rPr lang="sl-SI" dirty="0" smtClean="0">
                <a:latin typeface="Arial" charset="0"/>
              </a:rPr>
              <a:t>Podpis sporazuma o izdelavi </a:t>
            </a:r>
            <a:r>
              <a:rPr lang="sl-SI" dirty="0" smtClean="0">
                <a:latin typeface="Arial" charset="0"/>
              </a:rPr>
              <a:t>Smernic</a:t>
            </a:r>
          </a:p>
          <a:p>
            <a:pPr algn="ctr"/>
            <a:r>
              <a:rPr lang="sl-SI" dirty="0" smtClean="0">
                <a:latin typeface="Arial" charset="0"/>
              </a:rPr>
              <a:t>EF, Ljubljana, 19. junij 2013</a:t>
            </a:r>
            <a:endParaRPr lang="sl-SI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57918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130576" y="180630"/>
            <a:ext cx="7924800" cy="828327"/>
          </a:xfrm>
        </p:spPr>
        <p:txBody>
          <a:bodyPr/>
          <a:lstStyle/>
          <a:p>
            <a:r>
              <a:rPr lang="sl-SI" sz="4400" b="1" dirty="0" smtClean="0">
                <a:solidFill>
                  <a:srgbClr val="E30F02"/>
                </a:solidFill>
                <a:latin typeface="Calibri"/>
                <a:cs typeface="Calibri"/>
              </a:rPr>
              <a:t>Zakaj etika v poslovanju?</a:t>
            </a:r>
            <a:endParaRPr lang="sl-SI" b="1" dirty="0">
              <a:solidFill>
                <a:srgbClr val="E30F02"/>
              </a:solidFill>
              <a:latin typeface="Calibri"/>
              <a:cs typeface="Calibri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818542" y="1556794"/>
            <a:ext cx="8938913" cy="5040559"/>
          </a:xfrm>
        </p:spPr>
        <p:txBody>
          <a:bodyPr/>
          <a:lstStyle/>
          <a:p>
            <a:pPr marL="500064" indent="-500064">
              <a:buFont typeface="Arial"/>
              <a:buChar char="•"/>
            </a:pPr>
            <a:r>
              <a:rPr lang="sl-SI" sz="3000" dirty="0">
                <a:latin typeface="Calibri"/>
                <a:cs typeface="Calibri"/>
              </a:rPr>
              <a:t>Globalna finančna in gospodarska kriza: </a:t>
            </a:r>
          </a:p>
          <a:p>
            <a:pPr marL="937620" lvl="1" indent="-500064">
              <a:buFont typeface="Arial"/>
              <a:buChar char="•"/>
            </a:pPr>
            <a:r>
              <a:rPr lang="sl-SI" sz="2600" dirty="0">
                <a:latin typeface="Calibri"/>
                <a:cs typeface="Calibri"/>
              </a:rPr>
              <a:t>predvsem kriza vrednot in korporativnega upravljanja</a:t>
            </a:r>
          </a:p>
          <a:p>
            <a:pPr marL="937620" lvl="1" indent="-500064">
              <a:buFont typeface="Arial"/>
              <a:buChar char="•"/>
            </a:pPr>
            <a:r>
              <a:rPr lang="sl-SI" sz="2600" dirty="0">
                <a:latin typeface="Calibri"/>
                <a:cs typeface="Calibri"/>
              </a:rPr>
              <a:t>dileme sistema korporativnega upravljanja v razvitih državah z naravnanostjo izključno na dobiček</a:t>
            </a:r>
          </a:p>
          <a:p>
            <a:pPr marL="500064" indent="-500064">
              <a:buFont typeface="Arial"/>
              <a:buChar char="•"/>
            </a:pPr>
            <a:r>
              <a:rPr lang="sl-SI" sz="3000" dirty="0">
                <a:latin typeface="Calibri"/>
                <a:cs typeface="Calibri"/>
              </a:rPr>
              <a:t>Toda na dolgi rok se neetično poslovanje ne izplača</a:t>
            </a:r>
          </a:p>
          <a:p>
            <a:pPr marL="937620" lvl="1" indent="-500064">
              <a:buFont typeface="Arial"/>
              <a:buChar char="•"/>
            </a:pPr>
            <a:r>
              <a:rPr lang="sl-SI" sz="2600" dirty="0">
                <a:latin typeface="Calibri"/>
                <a:cs typeface="Calibri"/>
              </a:rPr>
              <a:t>poslovni škandali in sistemske krize</a:t>
            </a:r>
          </a:p>
          <a:p>
            <a:pPr marL="937620" lvl="1" indent="-500064">
              <a:buFont typeface="Arial"/>
              <a:buChar char="•"/>
            </a:pPr>
            <a:r>
              <a:rPr lang="sl-SI" sz="2600" dirty="0">
                <a:latin typeface="Calibri"/>
                <a:cs typeface="Calibri"/>
              </a:rPr>
              <a:t>veliki stroški povrnitve ugleda ter reševanja gospodarstva</a:t>
            </a:r>
          </a:p>
          <a:p>
            <a:pPr marL="500064" indent="-500064">
              <a:buFont typeface="Arial"/>
              <a:buChar char="•"/>
            </a:pPr>
            <a:r>
              <a:rPr lang="sl-SI" sz="3000" dirty="0">
                <a:latin typeface="Calibri"/>
                <a:cs typeface="Calibri"/>
              </a:rPr>
              <a:t>Zato nazaj h koreninam:</a:t>
            </a:r>
          </a:p>
          <a:p>
            <a:pPr marL="937620" lvl="1" indent="-500064">
              <a:buFont typeface="Arial"/>
              <a:buChar char="•"/>
            </a:pPr>
            <a:r>
              <a:rPr lang="sl-SI" sz="2600" dirty="0">
                <a:latin typeface="Calibri"/>
                <a:cs typeface="Calibri"/>
              </a:rPr>
              <a:t>Etično poslovanje</a:t>
            </a:r>
          </a:p>
          <a:p>
            <a:pPr marL="937620" lvl="1" indent="-500064">
              <a:buFont typeface="Arial"/>
              <a:buChar char="•"/>
            </a:pPr>
            <a:r>
              <a:rPr lang="sl-SI" sz="2600" dirty="0">
                <a:latin typeface="Calibri"/>
                <a:cs typeface="Calibri"/>
              </a:rPr>
              <a:t>Korporativna integriteta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740535" y="1052736"/>
            <a:ext cx="8658961" cy="0"/>
          </a:xfrm>
          <a:prstGeom prst="line">
            <a:avLst/>
          </a:prstGeom>
          <a:ln w="28575" cmpd="sng">
            <a:solidFill>
              <a:srgbClr val="E30F0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576682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8"/>
          <p:cNvSpPr>
            <a:spLocks noGrp="1"/>
          </p:cNvSpPr>
          <p:nvPr>
            <p:ph type="title"/>
          </p:nvPr>
        </p:nvSpPr>
        <p:spPr>
          <a:xfrm>
            <a:off x="1598629" y="186781"/>
            <a:ext cx="7722858" cy="865957"/>
          </a:xfrm>
        </p:spPr>
        <p:txBody>
          <a:bodyPr/>
          <a:lstStyle/>
          <a:p>
            <a:pPr eaLnBrk="1" hangingPunct="1"/>
            <a:r>
              <a:rPr lang="en-US" sz="4400" b="1" dirty="0" err="1">
                <a:solidFill>
                  <a:srgbClr val="E30F02"/>
                </a:solidFill>
                <a:latin typeface="Calibri" charset="0"/>
                <a:ea typeface="ＭＳ Ｐゴシック" charset="0"/>
                <a:cs typeface="ＭＳ Ｐゴシック" charset="0"/>
              </a:rPr>
              <a:t>Kaj</a:t>
            </a:r>
            <a:r>
              <a:rPr lang="en-US" sz="4400" b="1" dirty="0">
                <a:solidFill>
                  <a:srgbClr val="E30F02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4400" b="1" dirty="0" err="1">
                <a:solidFill>
                  <a:srgbClr val="E30F02"/>
                </a:solidFill>
                <a:latin typeface="Calibri" charset="0"/>
                <a:ea typeface="ＭＳ Ｐゴシック" charset="0"/>
                <a:cs typeface="ＭＳ Ｐゴシック" charset="0"/>
              </a:rPr>
              <a:t>lahko</a:t>
            </a:r>
            <a:r>
              <a:rPr lang="en-US" sz="4400" b="1" dirty="0">
                <a:solidFill>
                  <a:srgbClr val="E30F02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4400" b="1" dirty="0" err="1">
                <a:solidFill>
                  <a:srgbClr val="E30F02"/>
                </a:solidFill>
                <a:latin typeface="Calibri" charset="0"/>
                <a:ea typeface="ＭＳ Ｐゴシック" charset="0"/>
                <a:cs typeface="ＭＳ Ｐゴシック" charset="0"/>
              </a:rPr>
              <a:t>naredimo</a:t>
            </a:r>
            <a:r>
              <a:rPr lang="en-US" sz="4400" b="1" dirty="0">
                <a:solidFill>
                  <a:srgbClr val="E30F02"/>
                </a:solidFill>
                <a:latin typeface="Calibri" charset="0"/>
                <a:ea typeface="ＭＳ Ｐゴシック" charset="0"/>
                <a:cs typeface="ＭＳ Ｐゴシック" charset="0"/>
              </a:rPr>
              <a:t>?</a:t>
            </a:r>
          </a:p>
        </p:txBody>
      </p:sp>
      <p:sp>
        <p:nvSpPr>
          <p:cNvPr id="19458" name="Content Placeholder 9"/>
          <p:cNvSpPr>
            <a:spLocks noGrp="1"/>
          </p:cNvSpPr>
          <p:nvPr>
            <p:ph idx="1"/>
          </p:nvPr>
        </p:nvSpPr>
        <p:spPr>
          <a:xfrm>
            <a:off x="740534" y="1484786"/>
            <a:ext cx="8970997" cy="4896543"/>
          </a:xfrm>
        </p:spPr>
        <p:txBody>
          <a:bodyPr/>
          <a:lstStyle/>
          <a:p>
            <a:pPr marL="562572" indent="-562572" eaLnBrk="1" hangingPunct="1">
              <a:buFont typeface="+mj-lt"/>
              <a:buAutoNum type="arabicPeriod"/>
            </a:pPr>
            <a:r>
              <a:rPr lang="en-US" sz="3000" u="sng" dirty="0" err="1">
                <a:latin typeface="Calibri" charset="0"/>
                <a:ea typeface="ＭＳ Ｐゴシック" charset="0"/>
                <a:cs typeface="ＭＳ Ｐゴシック" charset="0"/>
              </a:rPr>
              <a:t>Jasna</a:t>
            </a:r>
            <a:r>
              <a:rPr lang="en-US" sz="3000" u="sng" dirty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3000" u="sng" dirty="0" err="1">
                <a:latin typeface="Calibri" charset="0"/>
                <a:ea typeface="ＭＳ Ｐゴシック" charset="0"/>
                <a:cs typeface="ＭＳ Ｐゴシック" charset="0"/>
              </a:rPr>
              <a:t>pravila</a:t>
            </a:r>
            <a:r>
              <a:rPr lang="en-US" sz="3000" dirty="0">
                <a:latin typeface="Calibri" charset="0"/>
                <a:ea typeface="ＭＳ Ｐゴシック" charset="0"/>
                <a:cs typeface="ＭＳ Ｐゴシック" charset="0"/>
              </a:rPr>
              <a:t>: </a:t>
            </a:r>
            <a:r>
              <a:rPr lang="en-US" sz="3000" dirty="0" err="1">
                <a:latin typeface="Calibri" charset="0"/>
                <a:ea typeface="ＭＳ Ｐゴシック" charset="0"/>
                <a:cs typeface="ＭＳ Ｐゴシック" charset="0"/>
              </a:rPr>
              <a:t>Pošteno</a:t>
            </a:r>
            <a:r>
              <a:rPr lang="en-US" sz="3000" dirty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3000" dirty="0" err="1">
                <a:latin typeface="Calibri" charset="0"/>
                <a:ea typeface="ＭＳ Ｐゴシック" charset="0"/>
                <a:cs typeface="ＭＳ Ｐゴシック" charset="0"/>
              </a:rPr>
              <a:t>računovodstvo</a:t>
            </a:r>
            <a:r>
              <a:rPr lang="en-US" sz="3000" dirty="0">
                <a:latin typeface="Calibri" charset="0"/>
                <a:ea typeface="ＭＳ Ｐゴシック" charset="0"/>
                <a:cs typeface="ＭＳ Ｐゴシック" charset="0"/>
              </a:rPr>
              <a:t> in </a:t>
            </a:r>
            <a:r>
              <a:rPr lang="en-US" sz="3000" dirty="0" err="1">
                <a:latin typeface="Calibri" charset="0"/>
                <a:ea typeface="ＭＳ Ｐゴシック" charset="0"/>
                <a:cs typeface="ＭＳ Ｐゴシック" charset="0"/>
              </a:rPr>
              <a:t>revizija</a:t>
            </a:r>
            <a:r>
              <a:rPr lang="en-US" sz="3000" dirty="0">
                <a:latin typeface="Calibri" charset="0"/>
                <a:ea typeface="ＭＳ Ｐゴシック" charset="0"/>
                <a:cs typeface="ＭＳ Ｐゴシック" charset="0"/>
              </a:rPr>
              <a:t>, </a:t>
            </a:r>
            <a:r>
              <a:rPr lang="en-US" sz="3000" dirty="0" err="1">
                <a:latin typeface="Calibri" charset="0"/>
                <a:ea typeface="ＭＳ Ｐゴシック" charset="0"/>
                <a:cs typeface="ＭＳ Ｐゴシック" charset="0"/>
              </a:rPr>
              <a:t>etični</a:t>
            </a:r>
            <a:r>
              <a:rPr lang="en-US" sz="3000" dirty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3000" dirty="0" err="1">
                <a:latin typeface="Calibri" charset="0"/>
                <a:ea typeface="ＭＳ Ｐゴシック" charset="0"/>
                <a:cs typeface="ＭＳ Ｐゴシック" charset="0"/>
              </a:rPr>
              <a:t>kodeksi</a:t>
            </a:r>
            <a:r>
              <a:rPr lang="en-US" sz="3000" dirty="0">
                <a:latin typeface="Calibri" charset="0"/>
                <a:ea typeface="ＭＳ Ｐゴシック" charset="0"/>
                <a:cs typeface="ＭＳ Ｐゴシック" charset="0"/>
              </a:rPr>
              <a:t> in </a:t>
            </a:r>
            <a:r>
              <a:rPr lang="en-US" sz="3000" dirty="0" err="1">
                <a:latin typeface="Calibri" charset="0"/>
                <a:ea typeface="ＭＳ Ｐゴシック" charset="0"/>
                <a:cs typeface="ＭＳ Ｐゴシック" charset="0"/>
              </a:rPr>
              <a:t>notranji</a:t>
            </a:r>
            <a:r>
              <a:rPr lang="en-US" sz="3000" dirty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3000" dirty="0" err="1">
                <a:latin typeface="Calibri" charset="0"/>
                <a:ea typeface="ＭＳ Ｐゴシック" charset="0"/>
                <a:cs typeface="ＭＳ Ｐゴシック" charset="0"/>
              </a:rPr>
              <a:t>sistemi</a:t>
            </a:r>
            <a:r>
              <a:rPr lang="en-US" sz="3000" dirty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3000" dirty="0" err="1">
                <a:latin typeface="Calibri" charset="0"/>
                <a:ea typeface="ＭＳ Ｐゴシック" charset="0"/>
                <a:cs typeface="ＭＳ Ｐゴシック" charset="0"/>
              </a:rPr>
              <a:t>korporativne</a:t>
            </a:r>
            <a:r>
              <a:rPr lang="en-US" sz="3000" dirty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3000" dirty="0" err="1">
                <a:latin typeface="Calibri" charset="0"/>
                <a:ea typeface="ＭＳ Ｐゴシック" charset="0"/>
                <a:cs typeface="ＭＳ Ｐゴシック" charset="0"/>
              </a:rPr>
              <a:t>integritete</a:t>
            </a:r>
            <a:r>
              <a:rPr lang="en-US" sz="3000" dirty="0">
                <a:latin typeface="Calibri" charset="0"/>
                <a:ea typeface="ＭＳ Ｐゴシック" charset="0"/>
                <a:cs typeface="ＭＳ Ｐゴシック" charset="0"/>
              </a:rPr>
              <a:t>, </a:t>
            </a:r>
            <a:r>
              <a:rPr lang="en-US" sz="3000" dirty="0" err="1">
                <a:latin typeface="Calibri" charset="0"/>
                <a:ea typeface="ＭＳ Ｐゴシック" charset="0"/>
                <a:cs typeface="ＭＳ Ｐゴシック" charset="0"/>
              </a:rPr>
              <a:t>izobraževanja</a:t>
            </a:r>
            <a:r>
              <a:rPr lang="en-US" sz="3000" dirty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3000" dirty="0" err="1">
                <a:latin typeface="Calibri" charset="0"/>
                <a:ea typeface="ＭＳ Ｐゴシック" charset="0"/>
                <a:cs typeface="ＭＳ Ｐゴシック" charset="0"/>
              </a:rPr>
              <a:t>zaposlenih</a:t>
            </a:r>
            <a:r>
              <a:rPr lang="en-US" sz="3000" dirty="0">
                <a:latin typeface="Calibri" charset="0"/>
                <a:ea typeface="ＭＳ Ｐゴシック" charset="0"/>
                <a:cs typeface="ＭＳ Ｐゴシック" charset="0"/>
              </a:rPr>
              <a:t>, </a:t>
            </a:r>
            <a:r>
              <a:rPr lang="en-US" sz="3000" dirty="0" err="1">
                <a:latin typeface="Calibri" charset="0"/>
                <a:ea typeface="ＭＳ Ｐゴシック" charset="0"/>
                <a:cs typeface="ＭＳ Ｐゴシック" charset="0"/>
              </a:rPr>
              <a:t>mehanizmi</a:t>
            </a:r>
            <a:r>
              <a:rPr lang="en-US" sz="3000" dirty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3000" dirty="0" err="1" smtClean="0">
                <a:latin typeface="Calibri" charset="0"/>
                <a:ea typeface="ＭＳ Ｐゴシック" charset="0"/>
                <a:cs typeface="ＭＳ Ｐゴシック" charset="0"/>
              </a:rPr>
              <a:t>poročanja</a:t>
            </a:r>
            <a:endParaRPr lang="en-US" sz="3000" dirty="0" smtClean="0">
              <a:latin typeface="Calibri" charset="0"/>
              <a:ea typeface="ＭＳ Ｐゴシック" charset="0"/>
              <a:cs typeface="ＭＳ Ｐゴシック" charset="0"/>
            </a:endParaRPr>
          </a:p>
          <a:p>
            <a:pPr marL="562572" indent="-562572" eaLnBrk="1" hangingPunct="1">
              <a:buFont typeface="+mj-lt"/>
              <a:buAutoNum type="arabicPeriod"/>
            </a:pPr>
            <a:endParaRPr lang="en-US" sz="1400" dirty="0">
              <a:latin typeface="Calibri" charset="0"/>
              <a:ea typeface="ＭＳ Ｐゴシック" charset="0"/>
              <a:cs typeface="ＭＳ Ｐゴシック" charset="0"/>
            </a:endParaRPr>
          </a:p>
          <a:p>
            <a:pPr marL="0" indent="0" algn="ctr" eaLnBrk="1" hangingPunct="1">
              <a:buNone/>
            </a:pPr>
            <a:r>
              <a:rPr lang="en-US" sz="3000" dirty="0" smtClean="0">
                <a:latin typeface="Calibri" charset="0"/>
                <a:ea typeface="ＭＳ Ｐゴシック" charset="0"/>
                <a:cs typeface="ＭＳ Ｐゴシック" charset="0"/>
              </a:rPr>
              <a:t>2</a:t>
            </a:r>
            <a:r>
              <a:rPr lang="en-US" sz="3000" dirty="0">
                <a:latin typeface="Calibri" charset="0"/>
                <a:ea typeface="ＭＳ Ｐゴシック" charset="0"/>
                <a:cs typeface="ＭＳ Ｐゴシック" charset="0"/>
              </a:rPr>
              <a:t>.  </a:t>
            </a:r>
            <a:r>
              <a:rPr lang="en-US" sz="3000" dirty="0" err="1">
                <a:latin typeface="Calibri" charset="0"/>
                <a:ea typeface="ＭＳ Ｐゴシック" charset="0"/>
                <a:cs typeface="ＭＳ Ｐゴシック" charset="0"/>
              </a:rPr>
              <a:t>Treba</a:t>
            </a:r>
            <a:r>
              <a:rPr lang="en-US" sz="3000" dirty="0">
                <a:latin typeface="Calibri" charset="0"/>
                <a:ea typeface="ＭＳ Ｐゴシック" charset="0"/>
                <a:cs typeface="ＭＳ Ｐゴシック" charset="0"/>
              </a:rPr>
              <a:t> je </a:t>
            </a:r>
            <a:r>
              <a:rPr lang="en-US" sz="3000" dirty="0" err="1">
                <a:latin typeface="Calibri" charset="0"/>
                <a:ea typeface="ＭＳ Ｐゴシック" charset="0"/>
                <a:cs typeface="ＭＳ Ｐゴシック" charset="0"/>
              </a:rPr>
              <a:t>razumeti</a:t>
            </a:r>
            <a:r>
              <a:rPr lang="en-US" sz="3000" dirty="0">
                <a:latin typeface="Calibri" charset="0"/>
                <a:ea typeface="ＭＳ Ｐゴシック" charset="0"/>
                <a:cs typeface="ＭＳ Ｐゴシック" charset="0"/>
              </a:rPr>
              <a:t>, da se </a:t>
            </a:r>
            <a:r>
              <a:rPr lang="en-US" sz="3000" b="1" dirty="0" smtClean="0">
                <a:solidFill>
                  <a:srgbClr val="E30F02"/>
                </a:solidFill>
                <a:latin typeface="Calibri" charset="0"/>
                <a:ea typeface="ＭＳ Ｐゴシック" charset="0"/>
                <a:cs typeface="ＭＳ Ｐゴシック" charset="0"/>
              </a:rPr>
              <a:t>NEETIČNO POSLOVANJE NE 					SPLAČA</a:t>
            </a:r>
            <a:endParaRPr lang="en-US" sz="3000" b="1" dirty="0">
              <a:solidFill>
                <a:srgbClr val="E30F02"/>
              </a:solidFill>
              <a:latin typeface="Calibri" charset="0"/>
              <a:ea typeface="ＭＳ Ｐゴシック" charset="0"/>
              <a:cs typeface="ＭＳ Ｐゴシック" charset="0"/>
            </a:endParaRPr>
          </a:p>
          <a:p>
            <a:pPr eaLnBrk="1" hangingPunct="1"/>
            <a:endParaRPr lang="en-US" sz="1200" dirty="0">
              <a:latin typeface="Calibri" charset="0"/>
              <a:ea typeface="ＭＳ Ｐゴシック" charset="0"/>
              <a:cs typeface="ＭＳ Ｐゴシック" charset="0"/>
            </a:endParaRPr>
          </a:p>
          <a:p>
            <a:pPr lvl="1" eaLnBrk="1" hangingPunct="1"/>
            <a:r>
              <a:rPr lang="en-US" sz="2900" u="sng" dirty="0" err="1">
                <a:latin typeface="Calibri" charset="0"/>
                <a:ea typeface="ＭＳ Ｐゴシック" charset="0"/>
                <a:cs typeface="ＭＳ Ｐゴシック" charset="0"/>
              </a:rPr>
              <a:t>Menedžerji</a:t>
            </a:r>
            <a:r>
              <a:rPr lang="en-US" sz="2900" dirty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900" dirty="0" err="1">
                <a:latin typeface="Calibri" charset="0"/>
                <a:ea typeface="ＭＳ Ｐゴシック" charset="0"/>
                <a:cs typeface="ＭＳ Ｐゴシック" charset="0"/>
              </a:rPr>
              <a:t>morajo</a:t>
            </a:r>
            <a:r>
              <a:rPr lang="en-US" sz="2900" dirty="0">
                <a:latin typeface="Calibri" charset="0"/>
                <a:ea typeface="ＭＳ Ｐゴシック" charset="0"/>
                <a:cs typeface="ＭＳ Ｐゴシック" charset="0"/>
              </a:rPr>
              <a:t> – </a:t>
            </a:r>
            <a:r>
              <a:rPr lang="en-US" sz="2900" dirty="0" err="1">
                <a:latin typeface="Calibri" charset="0"/>
                <a:ea typeface="ＭＳ Ｐゴシック" charset="0"/>
                <a:cs typeface="ＭＳ Ｐゴシック" charset="0"/>
              </a:rPr>
              <a:t>skozi</a:t>
            </a:r>
            <a:r>
              <a:rPr lang="en-US" sz="2900" dirty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900" dirty="0" err="1">
                <a:latin typeface="Calibri" charset="0"/>
                <a:ea typeface="ＭＳ Ｐゴシック" charset="0"/>
                <a:cs typeface="ＭＳ Ｐゴシック" charset="0"/>
              </a:rPr>
              <a:t>profesionalno</a:t>
            </a:r>
            <a:r>
              <a:rPr lang="en-US" sz="2900" dirty="0">
                <a:latin typeface="Calibri" charset="0"/>
                <a:ea typeface="ＭＳ Ｐゴシック" charset="0"/>
                <a:cs typeface="ＭＳ Ｐゴシック" charset="0"/>
              </a:rPr>
              <a:t> in </a:t>
            </a:r>
            <a:r>
              <a:rPr lang="en-US" sz="2900" dirty="0" err="1">
                <a:latin typeface="Calibri" charset="0"/>
                <a:ea typeface="ＭＳ Ｐゴシック" charset="0"/>
                <a:cs typeface="ＭＳ Ｐゴシック" charset="0"/>
              </a:rPr>
              <a:t>osebno</a:t>
            </a:r>
            <a:r>
              <a:rPr lang="en-US" sz="2900" dirty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900" dirty="0" err="1">
                <a:latin typeface="Calibri" charset="0"/>
                <a:ea typeface="ＭＳ Ｐゴシック" charset="0"/>
                <a:cs typeface="ＭＳ Ｐゴシック" charset="0"/>
              </a:rPr>
              <a:t>delovanje</a:t>
            </a:r>
            <a:r>
              <a:rPr lang="en-US" sz="2900" dirty="0">
                <a:latin typeface="Calibri" charset="0"/>
                <a:ea typeface="ＭＳ Ｐゴシック" charset="0"/>
                <a:cs typeface="ＭＳ Ｐゴシック" charset="0"/>
              </a:rPr>
              <a:t> – </a:t>
            </a:r>
            <a:r>
              <a:rPr lang="en-US" sz="2900" dirty="0" err="1">
                <a:latin typeface="Calibri" charset="0"/>
                <a:ea typeface="ＭＳ Ｐゴシック" charset="0"/>
                <a:cs typeface="ＭＳ Ｐゴシック" charset="0"/>
              </a:rPr>
              <a:t>biti</a:t>
            </a:r>
            <a:r>
              <a:rPr lang="en-US" sz="2900" dirty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900" u="sng" dirty="0">
                <a:latin typeface="Calibri" charset="0"/>
                <a:ea typeface="ＭＳ Ｐゴシック" charset="0"/>
                <a:cs typeface="ＭＳ Ｐゴシック" charset="0"/>
              </a:rPr>
              <a:t>primer </a:t>
            </a:r>
            <a:r>
              <a:rPr lang="en-US" sz="2900" u="sng" dirty="0" err="1">
                <a:latin typeface="Calibri" charset="0"/>
                <a:ea typeface="ＭＳ Ｐゴシック" charset="0"/>
                <a:cs typeface="ＭＳ Ｐゴシック" charset="0"/>
              </a:rPr>
              <a:t>dobre</a:t>
            </a:r>
            <a:r>
              <a:rPr lang="en-US" sz="2900" u="sng" dirty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900" u="sng" dirty="0" err="1">
                <a:latin typeface="Calibri" charset="0"/>
                <a:ea typeface="ＭＳ Ｐゴシック" charset="0"/>
                <a:cs typeface="ＭＳ Ｐゴシック" charset="0"/>
              </a:rPr>
              <a:t>prakse</a:t>
            </a:r>
            <a:endParaRPr lang="en-US" sz="2900" u="sng" dirty="0">
              <a:latin typeface="Calibri" charset="0"/>
              <a:ea typeface="ＭＳ Ｐゴシック" charset="0"/>
              <a:cs typeface="ＭＳ Ｐゴシック" charset="0"/>
            </a:endParaRPr>
          </a:p>
          <a:p>
            <a:pPr lvl="1" eaLnBrk="1" hangingPunct="1"/>
            <a:r>
              <a:rPr lang="en-US" sz="2900" u="sng" dirty="0" err="1">
                <a:latin typeface="Calibri" charset="0"/>
                <a:ea typeface="ＭＳ Ｐゴシック" charset="0"/>
                <a:cs typeface="ＭＳ Ｐゴシック" charset="0"/>
              </a:rPr>
              <a:t>Etična</a:t>
            </a:r>
            <a:r>
              <a:rPr lang="en-US" sz="2900" u="sng" dirty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900" u="sng" dirty="0" err="1">
                <a:latin typeface="Calibri" charset="0"/>
                <a:ea typeface="ＭＳ Ｐゴシック" charset="0"/>
                <a:cs typeface="ＭＳ Ｐゴシック" charset="0"/>
              </a:rPr>
              <a:t>kompetenca</a:t>
            </a:r>
            <a:r>
              <a:rPr lang="en-US" sz="2900" dirty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900" dirty="0" err="1">
                <a:latin typeface="Calibri" charset="0"/>
                <a:ea typeface="ＭＳ Ｐゴシック" charset="0"/>
                <a:cs typeface="ＭＳ Ｐゴシック" charset="0"/>
              </a:rPr>
              <a:t>na</a:t>
            </a:r>
            <a:r>
              <a:rPr lang="en-US" sz="2900" dirty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900" dirty="0" err="1">
                <a:latin typeface="Calibri" charset="0"/>
                <a:ea typeface="ＭＳ Ｐゴシック" charset="0"/>
                <a:cs typeface="ＭＳ Ｐゴシック" charset="0"/>
              </a:rPr>
              <a:t>ravni</a:t>
            </a:r>
            <a:r>
              <a:rPr lang="en-US" sz="2900" dirty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900" dirty="0" err="1">
                <a:latin typeface="Calibri" charset="0"/>
                <a:ea typeface="ＭＳ Ｐゴシック" charset="0"/>
                <a:cs typeface="ＭＳ Ｐゴシック" charset="0"/>
              </a:rPr>
              <a:t>celotnega</a:t>
            </a:r>
            <a:r>
              <a:rPr lang="en-US" sz="2900" dirty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900" dirty="0" err="1">
                <a:latin typeface="Calibri" charset="0"/>
                <a:ea typeface="ＭＳ Ｐゴシック" charset="0"/>
                <a:cs typeface="ＭＳ Ｐゴシック" charset="0"/>
              </a:rPr>
              <a:t>podjetja</a:t>
            </a:r>
            <a:endParaRPr lang="en-US" sz="2900" dirty="0">
              <a:latin typeface="Calibri" charset="0"/>
              <a:ea typeface="ＭＳ Ｐゴシック" charset="0"/>
              <a:cs typeface="ＭＳ Ｐゴシック" charset="0"/>
            </a:endParaRPr>
          </a:p>
          <a:p>
            <a:pPr marL="0" indent="0" eaLnBrk="1" hangingPunct="1">
              <a:buNone/>
            </a:pPr>
            <a:endParaRPr lang="en-US" sz="2600" dirty="0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740535" y="1052736"/>
            <a:ext cx="8658961" cy="0"/>
          </a:xfrm>
          <a:prstGeom prst="line">
            <a:avLst/>
          </a:prstGeom>
          <a:ln w="28575" cmpd="sng">
            <a:solidFill>
              <a:srgbClr val="E30F0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18769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8"/>
          <p:cNvSpPr>
            <a:spLocks noGrp="1"/>
          </p:cNvSpPr>
          <p:nvPr>
            <p:ph type="title"/>
          </p:nvPr>
        </p:nvSpPr>
        <p:spPr>
          <a:xfrm>
            <a:off x="494899" y="36242"/>
            <a:ext cx="8915401" cy="1142999"/>
          </a:xfrm>
        </p:spPr>
        <p:txBody>
          <a:bodyPr/>
          <a:lstStyle/>
          <a:p>
            <a:pPr eaLnBrk="1" hangingPunct="1"/>
            <a:r>
              <a:rPr lang="en-US" sz="4400" b="1" dirty="0" err="1">
                <a:solidFill>
                  <a:srgbClr val="E30F02"/>
                </a:solidFill>
                <a:latin typeface="Calibri" charset="0"/>
                <a:ea typeface="ＭＳ Ｐゴシック" charset="0"/>
                <a:cs typeface="ＭＳ Ｐゴシック" charset="0"/>
              </a:rPr>
              <a:t>Etična</a:t>
            </a:r>
            <a:r>
              <a:rPr lang="en-US" sz="4400" b="1" dirty="0">
                <a:solidFill>
                  <a:srgbClr val="E30F02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4400" b="1" dirty="0" err="1">
                <a:solidFill>
                  <a:srgbClr val="E30F02"/>
                </a:solidFill>
                <a:latin typeface="Calibri" charset="0"/>
                <a:ea typeface="ＭＳ Ｐゴシック" charset="0"/>
                <a:cs typeface="ＭＳ Ｐゴシック" charset="0"/>
              </a:rPr>
              <a:t>kompetenca</a:t>
            </a:r>
            <a:endParaRPr lang="en-US" sz="4400" b="1" dirty="0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9458" name="Content Placeholder 9"/>
          <p:cNvSpPr>
            <a:spLocks noGrp="1"/>
          </p:cNvSpPr>
          <p:nvPr>
            <p:ph idx="1"/>
          </p:nvPr>
        </p:nvSpPr>
        <p:spPr>
          <a:xfrm>
            <a:off x="495303" y="1556792"/>
            <a:ext cx="8915401" cy="4920208"/>
          </a:xfrm>
        </p:spPr>
        <p:txBody>
          <a:bodyPr/>
          <a:lstStyle/>
          <a:p>
            <a:pPr eaLnBrk="1" hangingPunct="1"/>
            <a:r>
              <a:rPr lang="en-US" sz="3000" dirty="0" err="1">
                <a:latin typeface="Calibri" charset="0"/>
                <a:ea typeface="ＭＳ Ｐゴシック" charset="0"/>
                <a:cs typeface="ＭＳ Ｐゴシック" charset="0"/>
              </a:rPr>
              <a:t>Noben</a:t>
            </a:r>
            <a:r>
              <a:rPr lang="en-US" sz="3000" dirty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3000" u="sng" dirty="0" err="1">
                <a:latin typeface="Calibri" charset="0"/>
                <a:ea typeface="ＭＳ Ｐゴシック" charset="0"/>
                <a:cs typeface="ＭＳ Ｐゴシック" charset="0"/>
              </a:rPr>
              <a:t>zakon</a:t>
            </a:r>
            <a:r>
              <a:rPr lang="en-US" sz="3000" u="sng" dirty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3000" u="sng" dirty="0" err="1">
                <a:latin typeface="Calibri" charset="0"/>
                <a:ea typeface="ＭＳ Ｐゴシック" charset="0"/>
                <a:cs typeface="ＭＳ Ｐゴシック" charset="0"/>
              </a:rPr>
              <a:t>ali</a:t>
            </a:r>
            <a:r>
              <a:rPr lang="en-US" sz="3000" u="sng" dirty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3000" u="sng" dirty="0" err="1">
                <a:latin typeface="Calibri" charset="0"/>
                <a:ea typeface="ＭＳ Ｐゴシック" charset="0"/>
                <a:cs typeface="ＭＳ Ｐゴシック" charset="0"/>
              </a:rPr>
              <a:t>etični</a:t>
            </a:r>
            <a:r>
              <a:rPr lang="en-US" sz="3000" u="sng" dirty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3000" u="sng" dirty="0" err="1">
                <a:latin typeface="Calibri" charset="0"/>
                <a:ea typeface="ＭＳ Ｐゴシック" charset="0"/>
                <a:cs typeface="ＭＳ Ｐゴシック" charset="0"/>
              </a:rPr>
              <a:t>kodeks</a:t>
            </a:r>
            <a:r>
              <a:rPr lang="en-US" sz="3000" u="sng" dirty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3000" dirty="0">
                <a:latin typeface="Calibri" charset="0"/>
                <a:ea typeface="ＭＳ Ｐゴシック" charset="0"/>
                <a:cs typeface="ＭＳ Ｐゴシック" charset="0"/>
              </a:rPr>
              <a:t>ne more </a:t>
            </a:r>
            <a:r>
              <a:rPr lang="en-US" sz="3000" dirty="0" err="1">
                <a:latin typeface="Calibri" charset="0"/>
                <a:ea typeface="ＭＳ Ｐゴシック" charset="0"/>
                <a:cs typeface="ＭＳ Ｐゴシック" charset="0"/>
              </a:rPr>
              <a:t>biti</a:t>
            </a:r>
            <a:r>
              <a:rPr lang="en-US" sz="3000" dirty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3000" dirty="0" err="1">
                <a:latin typeface="Calibri" charset="0"/>
                <a:ea typeface="ＭＳ Ｐゴシック" charset="0"/>
                <a:cs typeface="ＭＳ Ｐゴシック" charset="0"/>
              </a:rPr>
              <a:t>učinkovit</a:t>
            </a:r>
            <a:r>
              <a:rPr lang="en-US" sz="3000" dirty="0">
                <a:latin typeface="Calibri" charset="0"/>
                <a:ea typeface="ＭＳ Ｐゴシック" charset="0"/>
                <a:cs typeface="ＭＳ Ｐゴシック" charset="0"/>
              </a:rPr>
              <a:t>, </a:t>
            </a:r>
            <a:r>
              <a:rPr lang="en-US" sz="3000" dirty="0" err="1">
                <a:latin typeface="Calibri" charset="0"/>
                <a:ea typeface="ＭＳ Ｐゴシック" charset="0"/>
                <a:cs typeface="ＭＳ Ｐゴシック" charset="0"/>
              </a:rPr>
              <a:t>če</a:t>
            </a:r>
            <a:r>
              <a:rPr lang="en-US" sz="3000" dirty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3000" dirty="0" err="1">
                <a:latin typeface="Calibri" charset="0"/>
                <a:ea typeface="ＭＳ Ｐゴシック" charset="0"/>
                <a:cs typeface="ＭＳ Ｐゴシック" charset="0"/>
              </a:rPr>
              <a:t>nekega</a:t>
            </a:r>
            <a:r>
              <a:rPr lang="en-US" sz="3000" dirty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3000" dirty="0" err="1">
                <a:latin typeface="Calibri" charset="0"/>
                <a:ea typeface="ＭＳ Ｐゴシック" charset="0"/>
                <a:cs typeface="ＭＳ Ｐゴシック" charset="0"/>
              </a:rPr>
              <a:t>problema</a:t>
            </a:r>
            <a:r>
              <a:rPr lang="en-US" sz="3000" dirty="0">
                <a:latin typeface="Calibri" charset="0"/>
                <a:ea typeface="ＭＳ Ｐゴシック" charset="0"/>
                <a:cs typeface="ＭＳ Ｐゴシック" charset="0"/>
              </a:rPr>
              <a:t> ne </a:t>
            </a:r>
            <a:r>
              <a:rPr lang="en-US" sz="3000" dirty="0" err="1">
                <a:latin typeface="Calibri" charset="0"/>
                <a:ea typeface="ＭＳ Ｐゴシック" charset="0"/>
                <a:cs typeface="ＭＳ Ｐゴシック" charset="0"/>
              </a:rPr>
              <a:t>zaznamo</a:t>
            </a:r>
            <a:r>
              <a:rPr lang="en-US" sz="3000" dirty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3000" dirty="0" err="1">
                <a:latin typeface="Calibri" charset="0"/>
                <a:ea typeface="ＭＳ Ｐゴシック" charset="0"/>
                <a:cs typeface="ＭＳ Ｐゴシック" charset="0"/>
              </a:rPr>
              <a:t>kot</a:t>
            </a:r>
            <a:r>
              <a:rPr lang="en-US" sz="3000" dirty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3000" dirty="0" err="1">
                <a:latin typeface="Calibri" charset="0"/>
                <a:ea typeface="ＭＳ Ｐゴシック" charset="0"/>
                <a:cs typeface="ＭＳ Ｐゴシック" charset="0"/>
              </a:rPr>
              <a:t>etičnega</a:t>
            </a:r>
            <a:r>
              <a:rPr lang="en-US" sz="3000" dirty="0">
                <a:latin typeface="Calibri" charset="0"/>
                <a:ea typeface="ＭＳ Ｐゴシック" charset="0"/>
                <a:cs typeface="ＭＳ Ｐゴシック" charset="0"/>
              </a:rPr>
              <a:t>, </a:t>
            </a:r>
            <a:r>
              <a:rPr lang="en-US" sz="3000" dirty="0" err="1">
                <a:latin typeface="Calibri" charset="0"/>
                <a:ea typeface="ＭＳ Ｐゴシック" charset="0"/>
                <a:cs typeface="ＭＳ Ｐゴシック" charset="0"/>
              </a:rPr>
              <a:t>ko</a:t>
            </a:r>
            <a:r>
              <a:rPr lang="en-US" sz="3000" dirty="0">
                <a:latin typeface="Calibri" charset="0"/>
                <a:ea typeface="ＭＳ Ｐゴシック" charset="0"/>
                <a:cs typeface="ＭＳ Ｐゴシック" charset="0"/>
              </a:rPr>
              <a:t> se z </a:t>
            </a:r>
            <a:r>
              <a:rPr lang="en-US" sz="3000" dirty="0" err="1">
                <a:latin typeface="Calibri" charset="0"/>
                <a:ea typeface="ＭＳ Ｐゴシック" charset="0"/>
                <a:cs typeface="ＭＳ Ｐゴシック" charset="0"/>
              </a:rPr>
              <a:t>njim</a:t>
            </a:r>
            <a:r>
              <a:rPr lang="en-US" sz="3000" dirty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3000" dirty="0" err="1">
                <a:latin typeface="Calibri" charset="0"/>
                <a:ea typeface="ＭＳ Ｐゴシック" charset="0"/>
                <a:cs typeface="ＭＳ Ｐゴシック" charset="0"/>
              </a:rPr>
              <a:t>srečamo</a:t>
            </a:r>
            <a:endParaRPr lang="en-US" sz="3000" dirty="0">
              <a:latin typeface="Calibri" charset="0"/>
              <a:ea typeface="ＭＳ Ｐゴシック" charset="0"/>
              <a:cs typeface="ＭＳ Ｐゴシック" charset="0"/>
            </a:endParaRPr>
          </a:p>
          <a:p>
            <a:pPr eaLnBrk="1" hangingPunct="1"/>
            <a:endParaRPr lang="en-US" sz="1800" dirty="0">
              <a:latin typeface="Calibri" charset="0"/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en-US" sz="3000" dirty="0" err="1">
                <a:latin typeface="Calibri" charset="0"/>
                <a:ea typeface="ＭＳ Ｐゴシック" charset="0"/>
                <a:cs typeface="ＭＳ Ｐゴシック" charset="0"/>
              </a:rPr>
              <a:t>Naše</a:t>
            </a:r>
            <a:r>
              <a:rPr lang="en-US" sz="3000" dirty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3000" dirty="0" err="1">
                <a:latin typeface="Calibri" charset="0"/>
                <a:ea typeface="ＭＳ Ｐゴシック" charset="0"/>
                <a:cs typeface="ＭＳ Ｐゴシック" charset="0"/>
              </a:rPr>
              <a:t>odločitve</a:t>
            </a:r>
            <a:r>
              <a:rPr lang="en-US" sz="3000" dirty="0">
                <a:latin typeface="Calibri" charset="0"/>
                <a:ea typeface="ＭＳ Ｐゴシック" charset="0"/>
                <a:cs typeface="ＭＳ Ｐゴシック" charset="0"/>
              </a:rPr>
              <a:t> so </a:t>
            </a:r>
            <a:r>
              <a:rPr lang="en-US" sz="3000" dirty="0" err="1">
                <a:latin typeface="Calibri" charset="0"/>
                <a:ea typeface="ＭＳ Ｐゴシック" charset="0"/>
                <a:cs typeface="ＭＳ Ｐゴシック" charset="0"/>
              </a:rPr>
              <a:t>odvisne</a:t>
            </a:r>
            <a:r>
              <a:rPr lang="en-US" sz="3000" dirty="0">
                <a:latin typeface="Calibri" charset="0"/>
                <a:ea typeface="ＭＳ Ｐゴシック" charset="0"/>
                <a:cs typeface="ＭＳ Ｐゴシック" charset="0"/>
              </a:rPr>
              <a:t> od </a:t>
            </a:r>
            <a:r>
              <a:rPr lang="en-US" sz="3000" dirty="0" err="1">
                <a:latin typeface="Calibri" charset="0"/>
                <a:ea typeface="ＭＳ Ｐゴシック" charset="0"/>
                <a:cs typeface="ＭＳ Ｐゴシック" charset="0"/>
              </a:rPr>
              <a:t>tega</a:t>
            </a:r>
            <a:r>
              <a:rPr lang="en-US" sz="3000" dirty="0">
                <a:latin typeface="Calibri" charset="0"/>
                <a:ea typeface="ＭＳ Ｐゴシック" charset="0"/>
                <a:cs typeface="ＭＳ Ｐゴシック" charset="0"/>
              </a:rPr>
              <a:t>, </a:t>
            </a:r>
            <a:r>
              <a:rPr lang="en-US" sz="3000" u="sng" dirty="0" err="1">
                <a:latin typeface="Calibri" charset="0"/>
                <a:ea typeface="ＭＳ Ｐゴシック" charset="0"/>
                <a:cs typeface="ＭＳ Ｐゴシック" charset="0"/>
              </a:rPr>
              <a:t>kaj</a:t>
            </a:r>
            <a:r>
              <a:rPr lang="en-US" sz="3000" u="sng" dirty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3000" u="sng" dirty="0" err="1">
                <a:latin typeface="Calibri" charset="0"/>
                <a:ea typeface="ＭＳ Ｐゴシック" charset="0"/>
                <a:cs typeface="ＭＳ Ｐゴシック" charset="0"/>
              </a:rPr>
              <a:t>smo</a:t>
            </a:r>
            <a:r>
              <a:rPr lang="en-US" sz="3000" u="sng" dirty="0">
                <a:latin typeface="Calibri" charset="0"/>
                <a:ea typeface="ＭＳ Ｐゴシック" charset="0"/>
                <a:cs typeface="ＭＳ Ｐゴシック" charset="0"/>
              </a:rPr>
              <a:t> se </a:t>
            </a:r>
            <a:r>
              <a:rPr lang="en-US" sz="3000" u="sng" dirty="0" err="1">
                <a:latin typeface="Calibri" charset="0"/>
                <a:ea typeface="ＭＳ Ｐゴシック" charset="0"/>
                <a:cs typeface="ＭＳ Ｐゴシック" charset="0"/>
              </a:rPr>
              <a:t>naučili</a:t>
            </a:r>
            <a:r>
              <a:rPr lang="en-US" sz="3000" dirty="0">
                <a:latin typeface="Calibri" charset="0"/>
                <a:ea typeface="ＭＳ Ｐゴシック" charset="0"/>
                <a:cs typeface="ＭＳ Ｐゴシック" charset="0"/>
              </a:rPr>
              <a:t>, da v </a:t>
            </a:r>
            <a:r>
              <a:rPr lang="en-US" sz="3000" dirty="0" err="1">
                <a:latin typeface="Calibri" charset="0"/>
                <a:ea typeface="ＭＳ Ｐゴシック" charset="0"/>
                <a:cs typeface="ＭＳ Ｐゴシック" charset="0"/>
              </a:rPr>
              <a:t>nekem</a:t>
            </a:r>
            <a:r>
              <a:rPr lang="en-US" sz="3000" dirty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3000" dirty="0" err="1">
                <a:latin typeface="Calibri" charset="0"/>
                <a:ea typeface="ＭＳ Ｐゴシック" charset="0"/>
                <a:cs typeface="ＭＳ Ｐゴシック" charset="0"/>
              </a:rPr>
              <a:t>kontekstu</a:t>
            </a:r>
            <a:r>
              <a:rPr lang="en-US" sz="3000" dirty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3000" dirty="0" err="1">
                <a:latin typeface="Calibri" charset="0"/>
                <a:ea typeface="ＭＳ Ｐゴシック" charset="0"/>
                <a:cs typeface="ＭＳ Ｐゴシック" charset="0"/>
              </a:rPr>
              <a:t>razberemo</a:t>
            </a:r>
            <a:r>
              <a:rPr lang="en-US" sz="3000" dirty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3000" dirty="0" err="1">
                <a:latin typeface="Calibri" charset="0"/>
                <a:ea typeface="ＭＳ Ｐゴシック" charset="0"/>
                <a:cs typeface="ＭＳ Ｐゴシック" charset="0"/>
              </a:rPr>
              <a:t>kot</a:t>
            </a:r>
            <a:r>
              <a:rPr lang="en-US" sz="3000" dirty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3000" dirty="0" err="1">
                <a:latin typeface="Calibri" charset="0"/>
                <a:ea typeface="ＭＳ Ｐゴシック" charset="0"/>
                <a:cs typeface="ＭＳ Ｐゴシック" charset="0"/>
              </a:rPr>
              <a:t>pomembno</a:t>
            </a:r>
            <a:endParaRPr lang="en-US" sz="3000" dirty="0">
              <a:latin typeface="Calibri" charset="0"/>
              <a:ea typeface="ＭＳ Ｐゴシック" charset="0"/>
              <a:cs typeface="ＭＳ Ｐゴシック" charset="0"/>
            </a:endParaRPr>
          </a:p>
          <a:p>
            <a:pPr eaLnBrk="1" hangingPunct="1"/>
            <a:endParaRPr lang="en-US" sz="1800" dirty="0">
              <a:latin typeface="Calibri" charset="0"/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en-US" sz="3000" dirty="0" err="1">
                <a:latin typeface="Calibri" charset="0"/>
                <a:ea typeface="ＭＳ Ｐゴシック" charset="0"/>
                <a:cs typeface="ＭＳ Ｐゴシック" charset="0"/>
              </a:rPr>
              <a:t>Etična</a:t>
            </a:r>
            <a:r>
              <a:rPr lang="en-US" sz="3000" dirty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3000" dirty="0" err="1">
                <a:latin typeface="Calibri" charset="0"/>
                <a:ea typeface="ＭＳ Ｐゴシック" charset="0"/>
                <a:cs typeface="ＭＳ Ｐゴシック" charset="0"/>
              </a:rPr>
              <a:t>kompetenca</a:t>
            </a:r>
            <a:r>
              <a:rPr lang="en-US" sz="3000" dirty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3000" dirty="0" err="1">
                <a:latin typeface="Calibri" charset="0"/>
                <a:ea typeface="ＭＳ Ｐゴシック" charset="0"/>
                <a:cs typeface="ＭＳ Ｐゴシック" charset="0"/>
              </a:rPr>
              <a:t>pomeni</a:t>
            </a:r>
            <a:r>
              <a:rPr lang="en-US" sz="3000" dirty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3000" u="sng" dirty="0" err="1">
                <a:latin typeface="Calibri" charset="0"/>
                <a:ea typeface="ＭＳ Ｐゴシック" charset="0"/>
                <a:cs typeface="ＭＳ Ｐゴシック" charset="0"/>
              </a:rPr>
              <a:t>rutinsko</a:t>
            </a:r>
            <a:r>
              <a:rPr lang="en-US" sz="3000" u="sng" dirty="0">
                <a:latin typeface="Calibri" charset="0"/>
                <a:ea typeface="ＭＳ Ｐゴシック" charset="0"/>
                <a:cs typeface="ＭＳ Ｐゴシック" charset="0"/>
              </a:rPr>
              <a:t> “</a:t>
            </a:r>
            <a:r>
              <a:rPr lang="en-US" sz="3000" u="sng" dirty="0" err="1">
                <a:latin typeface="Calibri" charset="0"/>
                <a:ea typeface="ＭＳ Ｐゴシック" charset="0"/>
                <a:cs typeface="ＭＳ Ｐゴシック" charset="0"/>
              </a:rPr>
              <a:t>dobro</a:t>
            </a:r>
            <a:r>
              <a:rPr lang="en-US" sz="3000" u="sng" dirty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3000" u="sng" dirty="0" err="1">
                <a:latin typeface="Calibri" charset="0"/>
                <a:ea typeface="ＭＳ Ｐゴシック" charset="0"/>
                <a:cs typeface="ＭＳ Ｐゴシック" charset="0"/>
              </a:rPr>
              <a:t>odločitev</a:t>
            </a:r>
            <a:r>
              <a:rPr lang="en-US" sz="3000" u="sng" dirty="0">
                <a:latin typeface="Calibri" charset="0"/>
                <a:ea typeface="ＭＳ Ｐゴシック" charset="0"/>
                <a:cs typeface="ＭＳ Ｐゴシック" charset="0"/>
              </a:rPr>
              <a:t>”</a:t>
            </a:r>
            <a:r>
              <a:rPr lang="en-US" sz="3000" dirty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3000" dirty="0" err="1">
                <a:latin typeface="Calibri" charset="0"/>
                <a:ea typeface="ＭＳ Ｐゴシック" charset="0"/>
                <a:cs typeface="ＭＳ Ｐゴシック" charset="0"/>
              </a:rPr>
              <a:t>zaradi</a:t>
            </a:r>
            <a:r>
              <a:rPr lang="en-US" sz="3000" dirty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3000" dirty="0" err="1">
                <a:latin typeface="Calibri" charset="0"/>
                <a:ea typeface="ＭＳ Ｐゴシック" charset="0"/>
                <a:cs typeface="ＭＳ Ｐゴシック" charset="0"/>
              </a:rPr>
              <a:t>priučenega</a:t>
            </a:r>
            <a:r>
              <a:rPr lang="en-US" sz="3000" dirty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3000" dirty="0" err="1">
                <a:latin typeface="Calibri" charset="0"/>
                <a:ea typeface="ＭＳ Ｐゴシック" charset="0"/>
                <a:cs typeface="ＭＳ Ｐゴシック" charset="0"/>
              </a:rPr>
              <a:t>sistema</a:t>
            </a:r>
            <a:r>
              <a:rPr lang="en-US" sz="3000" dirty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3000" dirty="0" err="1">
                <a:latin typeface="Calibri" charset="0"/>
                <a:ea typeface="ＭＳ Ｐゴシック" charset="0"/>
                <a:cs typeface="ＭＳ Ｐゴシック" charset="0"/>
              </a:rPr>
              <a:t>vrednot</a:t>
            </a:r>
            <a:endParaRPr lang="en-US" sz="3000" dirty="0">
              <a:latin typeface="Calibri" charset="0"/>
              <a:ea typeface="ＭＳ Ｐゴシック" charset="0"/>
              <a:cs typeface="ＭＳ Ｐゴシック" charset="0"/>
            </a:endParaRPr>
          </a:p>
          <a:p>
            <a:pPr marL="0" indent="0" eaLnBrk="1" hangingPunct="1">
              <a:buNone/>
            </a:pPr>
            <a:endParaRPr lang="en-US" sz="2600" dirty="0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740535" y="1052736"/>
            <a:ext cx="8658961" cy="0"/>
          </a:xfrm>
          <a:prstGeom prst="line">
            <a:avLst/>
          </a:prstGeom>
          <a:ln w="28575" cmpd="sng">
            <a:solidFill>
              <a:srgbClr val="E30F0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503648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8"/>
          <p:cNvSpPr>
            <a:spLocks noGrp="1"/>
          </p:cNvSpPr>
          <p:nvPr>
            <p:ph type="title"/>
          </p:nvPr>
        </p:nvSpPr>
        <p:spPr>
          <a:xfrm>
            <a:off x="676551" y="116633"/>
            <a:ext cx="8915401" cy="936104"/>
          </a:xfrm>
        </p:spPr>
        <p:txBody>
          <a:bodyPr/>
          <a:lstStyle/>
          <a:p>
            <a:pPr eaLnBrk="1" hangingPunct="1">
              <a:spcAft>
                <a:spcPts val="656"/>
              </a:spcAft>
            </a:pPr>
            <a:r>
              <a:rPr lang="en-US" sz="3900" b="1" dirty="0" err="1">
                <a:solidFill>
                  <a:srgbClr val="E30F02"/>
                </a:solidFill>
                <a:latin typeface="Calibri" charset="0"/>
                <a:ea typeface="ＭＳ Ｐゴシック" charset="0"/>
                <a:cs typeface="ＭＳ Ｐゴシック" charset="0"/>
              </a:rPr>
              <a:t>Kako</a:t>
            </a:r>
            <a:r>
              <a:rPr lang="en-US" sz="3900" b="1" dirty="0">
                <a:solidFill>
                  <a:srgbClr val="E30F02"/>
                </a:solidFill>
                <a:latin typeface="Calibri" charset="0"/>
                <a:ea typeface="ＭＳ Ｐゴシック" charset="0"/>
                <a:cs typeface="ＭＳ Ｐゴシック" charset="0"/>
              </a:rPr>
              <a:t> se </a:t>
            </a:r>
            <a:r>
              <a:rPr lang="en-US" sz="3900" b="1" dirty="0" err="1">
                <a:solidFill>
                  <a:srgbClr val="E30F02"/>
                </a:solidFill>
                <a:latin typeface="Calibri" charset="0"/>
                <a:ea typeface="ＭＳ Ｐゴシック" charset="0"/>
                <a:cs typeface="ＭＳ Ｐゴシック" charset="0"/>
              </a:rPr>
              <a:t>naučiti</a:t>
            </a:r>
            <a:r>
              <a:rPr lang="en-US" sz="3900" b="1" dirty="0">
                <a:solidFill>
                  <a:srgbClr val="E30F02"/>
                </a:solidFill>
                <a:latin typeface="Calibri" charset="0"/>
                <a:ea typeface="ＭＳ Ｐゴシック" charset="0"/>
                <a:cs typeface="ＭＳ Ｐゴシック" charset="0"/>
              </a:rPr>
              <a:t> “</a:t>
            </a:r>
            <a:r>
              <a:rPr lang="en-US" sz="3900" b="1" dirty="0" err="1">
                <a:solidFill>
                  <a:srgbClr val="E30F02"/>
                </a:solidFill>
                <a:latin typeface="Calibri" charset="0"/>
                <a:ea typeface="ＭＳ Ｐゴシック" charset="0"/>
                <a:cs typeface="ＭＳ Ｐゴシック" charset="0"/>
              </a:rPr>
              <a:t>poslovne</a:t>
            </a:r>
            <a:r>
              <a:rPr lang="en-US" sz="3900" b="1" dirty="0">
                <a:solidFill>
                  <a:srgbClr val="E30F02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3900" b="1" dirty="0" err="1">
                <a:solidFill>
                  <a:srgbClr val="E30F02"/>
                </a:solidFill>
                <a:latin typeface="Calibri" charset="0"/>
                <a:ea typeface="ＭＳ Ｐゴシック" charset="0"/>
                <a:cs typeface="ＭＳ Ｐゴシック" charset="0"/>
              </a:rPr>
              <a:t>integritete</a:t>
            </a:r>
            <a:r>
              <a:rPr lang="en-US" sz="3900" b="1" dirty="0">
                <a:solidFill>
                  <a:srgbClr val="E30F02"/>
                </a:solidFill>
                <a:latin typeface="Calibri" charset="0"/>
                <a:ea typeface="ＭＳ Ｐゴシック" charset="0"/>
                <a:cs typeface="ＭＳ Ｐゴシック" charset="0"/>
              </a:rPr>
              <a:t>”?</a:t>
            </a:r>
            <a:endParaRPr lang="en-US" sz="3900" b="1" dirty="0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9458" name="Content Placeholder 9"/>
          <p:cNvSpPr>
            <a:spLocks noGrp="1"/>
          </p:cNvSpPr>
          <p:nvPr>
            <p:ph idx="1"/>
          </p:nvPr>
        </p:nvSpPr>
        <p:spPr>
          <a:xfrm>
            <a:off x="449939" y="1268760"/>
            <a:ext cx="8915401" cy="4848199"/>
          </a:xfrm>
        </p:spPr>
        <p:txBody>
          <a:bodyPr/>
          <a:lstStyle/>
          <a:p>
            <a:pPr marL="514350" lvl="0" indent="-514350">
              <a:buFont typeface="+mj-lt"/>
              <a:buAutoNum type="arabicPeriod"/>
            </a:pPr>
            <a:r>
              <a:rPr lang="en-US" sz="2800" u="sng" dirty="0" err="1"/>
              <a:t>Smernice</a:t>
            </a:r>
            <a:r>
              <a:rPr lang="en-US" sz="2800" u="sng" dirty="0"/>
              <a:t> </a:t>
            </a:r>
            <a:r>
              <a:rPr lang="en-US" sz="2800" u="sng" dirty="0" err="1"/>
              <a:t>korporativne</a:t>
            </a:r>
            <a:r>
              <a:rPr lang="en-US" sz="2800" u="sng" dirty="0"/>
              <a:t> </a:t>
            </a:r>
            <a:r>
              <a:rPr lang="en-US" sz="2800" u="sng" dirty="0" err="1"/>
              <a:t>integritete</a:t>
            </a:r>
            <a:endParaRPr lang="en-US" sz="2800" dirty="0"/>
          </a:p>
          <a:p>
            <a:pPr lvl="1"/>
            <a:r>
              <a:rPr lang="en-US" sz="2400" dirty="0" err="1"/>
              <a:t>Oblikovane</a:t>
            </a:r>
            <a:r>
              <a:rPr lang="en-US" sz="2400" dirty="0"/>
              <a:t> </a:t>
            </a:r>
            <a:r>
              <a:rPr lang="en-US" sz="2400" dirty="0" err="1"/>
              <a:t>na</a:t>
            </a:r>
            <a:r>
              <a:rPr lang="en-US" sz="2400" dirty="0"/>
              <a:t> </a:t>
            </a:r>
            <a:r>
              <a:rPr lang="en-US" sz="2400" dirty="0" err="1"/>
              <a:t>podlagi</a:t>
            </a:r>
            <a:r>
              <a:rPr lang="en-US" sz="2400" dirty="0"/>
              <a:t> </a:t>
            </a:r>
            <a:r>
              <a:rPr lang="en-US" sz="2400" dirty="0" err="1"/>
              <a:t>primerov</a:t>
            </a:r>
            <a:r>
              <a:rPr lang="en-US" sz="2400" dirty="0"/>
              <a:t> </a:t>
            </a:r>
            <a:r>
              <a:rPr lang="en-US" sz="2400" dirty="0" err="1"/>
              <a:t>dobre</a:t>
            </a:r>
            <a:r>
              <a:rPr lang="en-US" sz="2400" dirty="0"/>
              <a:t> </a:t>
            </a:r>
            <a:r>
              <a:rPr lang="en-US" sz="2400" dirty="0" err="1"/>
              <a:t>prakse</a:t>
            </a:r>
            <a:r>
              <a:rPr lang="en-US" sz="2400" dirty="0"/>
              <a:t> v </a:t>
            </a:r>
            <a:r>
              <a:rPr lang="en-US" sz="2400" dirty="0" err="1"/>
              <a:t>razvitih</a:t>
            </a:r>
            <a:r>
              <a:rPr lang="en-US" sz="2400" dirty="0"/>
              <a:t> </a:t>
            </a:r>
            <a:r>
              <a:rPr lang="en-US" sz="2400" dirty="0" err="1"/>
              <a:t>državah</a:t>
            </a:r>
            <a:endParaRPr lang="en-US" sz="2400" dirty="0"/>
          </a:p>
          <a:p>
            <a:pPr lvl="1"/>
            <a:r>
              <a:rPr lang="en-US" sz="2400" dirty="0" err="1"/>
              <a:t>Vodila</a:t>
            </a:r>
            <a:r>
              <a:rPr lang="en-US" sz="2400" dirty="0"/>
              <a:t> </a:t>
            </a:r>
            <a:r>
              <a:rPr lang="en-US" sz="2400" dirty="0" err="1"/>
              <a:t>za</a:t>
            </a:r>
            <a:r>
              <a:rPr lang="en-US" sz="2400" dirty="0"/>
              <a:t> </a:t>
            </a:r>
            <a:r>
              <a:rPr lang="en-US" sz="2400" dirty="0" err="1"/>
              <a:t>etično</a:t>
            </a:r>
            <a:r>
              <a:rPr lang="en-US" sz="2400" dirty="0"/>
              <a:t> </a:t>
            </a:r>
            <a:r>
              <a:rPr lang="en-US" sz="2400" dirty="0" err="1"/>
              <a:t>delovanje</a:t>
            </a:r>
            <a:r>
              <a:rPr lang="en-US" sz="2400" dirty="0"/>
              <a:t> v </a:t>
            </a:r>
            <a:r>
              <a:rPr lang="en-US" sz="2400" dirty="0" err="1"/>
              <a:t>vsakdanjem</a:t>
            </a:r>
            <a:r>
              <a:rPr lang="en-US" sz="2400" dirty="0"/>
              <a:t> </a:t>
            </a:r>
            <a:r>
              <a:rPr lang="en-US" sz="2400" dirty="0" err="1"/>
              <a:t>poslovanju</a:t>
            </a:r>
            <a:endParaRPr lang="en-US" sz="2400" dirty="0"/>
          </a:p>
          <a:p>
            <a:pPr marL="562572" indent="-562572" eaLnBrk="1" hangingPunct="1">
              <a:buFont typeface="+mj-lt"/>
              <a:buAutoNum type="arabicPeriod"/>
            </a:pPr>
            <a:r>
              <a:rPr lang="en-US" sz="2800" u="sng" dirty="0" err="1" smtClean="0">
                <a:latin typeface="Calibri" charset="0"/>
                <a:ea typeface="ＭＳ Ｐゴシック" charset="0"/>
                <a:cs typeface="ＭＳ Ｐゴシック" charset="0"/>
              </a:rPr>
              <a:t>Uvajanje</a:t>
            </a:r>
            <a:r>
              <a:rPr lang="en-US" sz="2800" u="sng" dirty="0" smtClean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800" u="sng" dirty="0" err="1">
                <a:latin typeface="Calibri" charset="0"/>
                <a:ea typeface="ＭＳ Ｐゴシック" charset="0"/>
                <a:cs typeface="ＭＳ Ｐゴシック" charset="0"/>
              </a:rPr>
              <a:t>notranjih</a:t>
            </a:r>
            <a:r>
              <a:rPr lang="en-US" sz="2800" u="sng" dirty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800" u="sng" dirty="0" err="1">
                <a:latin typeface="Calibri" charset="0"/>
                <a:ea typeface="ＭＳ Ｐゴシック" charset="0"/>
                <a:cs typeface="ＭＳ Ｐゴシック" charset="0"/>
              </a:rPr>
              <a:t>sistemov</a:t>
            </a:r>
            <a:r>
              <a:rPr lang="en-US" sz="2800" u="sng" dirty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800" dirty="0">
                <a:latin typeface="Calibri" charset="0"/>
                <a:ea typeface="ＭＳ Ｐゴシック" charset="0"/>
                <a:cs typeface="ＭＳ Ｐゴシック" charset="0"/>
              </a:rPr>
              <a:t>(</a:t>
            </a:r>
            <a:r>
              <a:rPr lang="en-US" sz="2800" dirty="0" err="1">
                <a:latin typeface="Calibri" charset="0"/>
                <a:ea typeface="ＭＳ Ｐゴシック" charset="0"/>
                <a:cs typeface="ＭＳ Ｐゴシック" charset="0"/>
              </a:rPr>
              <a:t>modelov</a:t>
            </a:r>
            <a:r>
              <a:rPr lang="en-US" sz="2800" dirty="0">
                <a:latin typeface="Calibri" charset="0"/>
                <a:ea typeface="ＭＳ Ｐゴシック" charset="0"/>
                <a:cs typeface="ＭＳ Ｐゴシック" charset="0"/>
              </a:rPr>
              <a:t>) </a:t>
            </a:r>
            <a:r>
              <a:rPr lang="en-US" sz="2800" dirty="0" err="1">
                <a:latin typeface="Calibri" charset="0"/>
                <a:ea typeface="ＭＳ Ｐゴシック" charset="0"/>
                <a:cs typeface="ＭＳ Ｐゴシック" charset="0"/>
              </a:rPr>
              <a:t>korporativne</a:t>
            </a:r>
            <a:r>
              <a:rPr lang="en-US" sz="2800" dirty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800" dirty="0" err="1">
                <a:latin typeface="Calibri" charset="0"/>
                <a:ea typeface="ＭＳ Ｐゴシック" charset="0"/>
                <a:cs typeface="ＭＳ Ｐゴシック" charset="0"/>
              </a:rPr>
              <a:t>integritete</a:t>
            </a:r>
            <a:r>
              <a:rPr lang="en-US" sz="2800" dirty="0">
                <a:latin typeface="Calibri" charset="0"/>
                <a:ea typeface="ＭＳ Ｐゴシック" charset="0"/>
                <a:cs typeface="ＭＳ Ｐゴシック" charset="0"/>
              </a:rPr>
              <a:t> (compliance)</a:t>
            </a:r>
          </a:p>
          <a:p>
            <a:pPr lvl="1" eaLnBrk="1" hangingPunct="1"/>
            <a:r>
              <a:rPr lang="en-US" sz="2400" dirty="0" err="1">
                <a:latin typeface="Calibri" charset="0"/>
                <a:ea typeface="ＭＳ Ｐゴシック" charset="0"/>
                <a:cs typeface="ＭＳ Ｐゴシック" charset="0"/>
              </a:rPr>
              <a:t>modeli</a:t>
            </a:r>
            <a:r>
              <a:rPr lang="en-US" sz="2400" dirty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400" dirty="0" err="1">
                <a:latin typeface="Calibri" charset="0"/>
                <a:ea typeface="ＭＳ Ｐゴシック" charset="0"/>
                <a:cs typeface="ＭＳ Ｐゴシック" charset="0"/>
              </a:rPr>
              <a:t>za</a:t>
            </a:r>
            <a:r>
              <a:rPr lang="en-US" sz="2400" dirty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400" dirty="0" err="1">
                <a:latin typeface="Calibri" charset="0"/>
                <a:ea typeface="ＭＳ Ｐゴシック" charset="0"/>
                <a:cs typeface="ＭＳ Ｐゴシック" charset="0"/>
              </a:rPr>
              <a:t>prepoznavanje</a:t>
            </a:r>
            <a:r>
              <a:rPr lang="en-US" sz="2400" dirty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400" dirty="0" err="1">
                <a:latin typeface="Calibri" charset="0"/>
                <a:ea typeface="ＭＳ Ｐゴシック" charset="0"/>
                <a:cs typeface="ＭＳ Ｐゴシック" charset="0"/>
              </a:rPr>
              <a:t>rizikov</a:t>
            </a:r>
            <a:r>
              <a:rPr lang="en-US" sz="2400" dirty="0">
                <a:latin typeface="Calibri" charset="0"/>
                <a:ea typeface="ＭＳ Ｐゴシック" charset="0"/>
                <a:cs typeface="ＭＳ Ｐゴシック" charset="0"/>
              </a:rPr>
              <a:t> v </a:t>
            </a:r>
            <a:r>
              <a:rPr lang="en-US" sz="2400" dirty="0" err="1">
                <a:latin typeface="Calibri" charset="0"/>
                <a:ea typeface="ＭＳ Ｐゴシック" charset="0"/>
                <a:cs typeface="ＭＳ Ｐゴシック" charset="0"/>
              </a:rPr>
              <a:t>poslovnih</a:t>
            </a:r>
            <a:r>
              <a:rPr lang="en-US" sz="2400" dirty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400" dirty="0" err="1">
                <a:latin typeface="Calibri" charset="0"/>
                <a:ea typeface="ＭＳ Ｐゴシック" charset="0"/>
                <a:cs typeface="ＭＳ Ｐゴシック" charset="0"/>
              </a:rPr>
              <a:t>procesih</a:t>
            </a:r>
            <a:endParaRPr lang="en-US" sz="2400" dirty="0">
              <a:latin typeface="Calibri" charset="0"/>
              <a:ea typeface="ＭＳ Ｐゴシック" charset="0"/>
              <a:cs typeface="ＭＳ Ｐゴシック" charset="0"/>
            </a:endParaRPr>
          </a:p>
          <a:p>
            <a:pPr lvl="1" eaLnBrk="1" hangingPunct="1"/>
            <a:r>
              <a:rPr lang="en-US" sz="2400" dirty="0" err="1">
                <a:latin typeface="Calibri" charset="0"/>
                <a:ea typeface="ＭＳ Ｐゴシック" charset="0"/>
                <a:cs typeface="ＭＳ Ｐゴシック" charset="0"/>
              </a:rPr>
              <a:t>priporočila</a:t>
            </a:r>
            <a:r>
              <a:rPr lang="en-US" sz="2400" dirty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400" dirty="0" err="1">
                <a:latin typeface="Calibri" charset="0"/>
                <a:ea typeface="ＭＳ Ｐゴシック" charset="0"/>
                <a:cs typeface="ＭＳ Ｐゴシック" charset="0"/>
              </a:rPr>
              <a:t>za</a:t>
            </a:r>
            <a:r>
              <a:rPr lang="en-US" sz="2400" dirty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400" dirty="0" err="1">
                <a:latin typeface="Calibri" charset="0"/>
                <a:ea typeface="ＭＳ Ｐゴシック" charset="0"/>
                <a:cs typeface="ＭＳ Ｐゴシック" charset="0"/>
              </a:rPr>
              <a:t>odpravo</a:t>
            </a:r>
            <a:r>
              <a:rPr lang="en-US" sz="2400" dirty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400" dirty="0" err="1">
                <a:latin typeface="Calibri" charset="0"/>
                <a:ea typeface="ＭＳ Ｐゴシック" charset="0"/>
                <a:cs typeface="ＭＳ Ｐゴシック" charset="0"/>
              </a:rPr>
              <a:t>rizikov</a:t>
            </a:r>
            <a:endParaRPr lang="en-US" sz="2400" dirty="0">
              <a:latin typeface="Calibri" charset="0"/>
              <a:ea typeface="ＭＳ Ｐゴシック" charset="0"/>
              <a:cs typeface="ＭＳ Ｐゴシック" charset="0"/>
            </a:endParaRPr>
          </a:p>
          <a:p>
            <a:pPr lvl="1" eaLnBrk="1" hangingPunct="1"/>
            <a:r>
              <a:rPr lang="en-US" sz="2400" dirty="0" err="1">
                <a:latin typeface="Calibri" charset="0"/>
                <a:ea typeface="ＭＳ Ｐゴシック" charset="0"/>
                <a:cs typeface="ＭＳ Ｐゴシック" charset="0"/>
              </a:rPr>
              <a:t>sistem</a:t>
            </a:r>
            <a:r>
              <a:rPr lang="en-US" sz="2400" dirty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400" dirty="0" err="1">
                <a:latin typeface="Calibri" charset="0"/>
                <a:ea typeface="ＭＳ Ｐゴシック" charset="0"/>
                <a:cs typeface="ＭＳ Ｐゴシック" charset="0"/>
              </a:rPr>
              <a:t>poročanja</a:t>
            </a:r>
            <a:endParaRPr lang="en-US" sz="2400" dirty="0">
              <a:latin typeface="Calibri" charset="0"/>
              <a:ea typeface="ＭＳ Ｐゴシック" charset="0"/>
              <a:cs typeface="ＭＳ Ｐゴシック" charset="0"/>
            </a:endParaRPr>
          </a:p>
          <a:p>
            <a:pPr lvl="1" eaLnBrk="1" hangingPunct="1"/>
            <a:r>
              <a:rPr lang="en-US" sz="2400" dirty="0">
                <a:latin typeface="Calibri" charset="0"/>
                <a:ea typeface="ＭＳ Ｐゴシック" charset="0"/>
                <a:cs typeface="ＭＳ Ｐゴシック" charset="0"/>
              </a:rPr>
              <a:t>“compliance” </a:t>
            </a:r>
            <a:r>
              <a:rPr lang="en-US" sz="2400" dirty="0" err="1">
                <a:latin typeface="Calibri" charset="0"/>
                <a:ea typeface="ＭＳ Ｐゴシック" charset="0"/>
                <a:cs typeface="ＭＳ Ｐゴシック" charset="0"/>
              </a:rPr>
              <a:t>oddelek</a:t>
            </a:r>
            <a:endParaRPr lang="en-US" sz="2400" dirty="0">
              <a:latin typeface="Calibri" charset="0"/>
              <a:ea typeface="ＭＳ Ｐゴシック" charset="0"/>
              <a:cs typeface="ＭＳ Ｐゴシック" charset="0"/>
            </a:endParaRPr>
          </a:p>
          <a:p>
            <a:pPr marL="562572" indent="-562572" eaLnBrk="1" hangingPunct="1">
              <a:buFont typeface="+mj-lt"/>
              <a:buAutoNum type="arabicPeriod"/>
            </a:pPr>
            <a:r>
              <a:rPr lang="en-US" sz="2800" u="sng" dirty="0" err="1">
                <a:latin typeface="Calibri" charset="0"/>
                <a:ea typeface="ＭＳ Ｐゴシック" charset="0"/>
                <a:cs typeface="ＭＳ Ｐゴシック" charset="0"/>
              </a:rPr>
              <a:t>Stalno</a:t>
            </a:r>
            <a:r>
              <a:rPr lang="en-US" sz="2800" u="sng" dirty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800" u="sng" dirty="0" err="1">
                <a:latin typeface="Calibri" charset="0"/>
                <a:ea typeface="ＭＳ Ｐゴシック" charset="0"/>
                <a:cs typeface="ＭＳ Ｐゴシック" charset="0"/>
              </a:rPr>
              <a:t>izobraževanje</a:t>
            </a:r>
            <a:r>
              <a:rPr lang="en-US" sz="2800" u="sng" dirty="0">
                <a:latin typeface="Calibri" charset="0"/>
                <a:ea typeface="ＭＳ Ｐゴシック" charset="0"/>
                <a:cs typeface="ＭＳ Ｐゴシック" charset="0"/>
              </a:rPr>
              <a:t> in </a:t>
            </a:r>
            <a:r>
              <a:rPr lang="en-US" sz="2800" u="sng" dirty="0" err="1">
                <a:latin typeface="Calibri" charset="0"/>
                <a:ea typeface="ＭＳ Ｐゴシック" charset="0"/>
                <a:cs typeface="ＭＳ Ｐゴシック" charset="0"/>
              </a:rPr>
              <a:t>izpopolnjevanje</a:t>
            </a:r>
            <a:r>
              <a:rPr lang="en-US" sz="2800" u="sng" dirty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800" dirty="0" err="1">
                <a:latin typeface="Calibri" charset="0"/>
                <a:ea typeface="ＭＳ Ｐゴシック" charset="0"/>
                <a:cs typeface="ＭＳ Ｐゴシック" charset="0"/>
              </a:rPr>
              <a:t>vseh</a:t>
            </a:r>
            <a:r>
              <a:rPr lang="en-US" sz="2800" dirty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800" dirty="0" err="1">
                <a:latin typeface="Calibri" charset="0"/>
                <a:ea typeface="ＭＳ Ｐゴシック" charset="0"/>
                <a:cs typeface="ＭＳ Ｐゴシック" charset="0"/>
              </a:rPr>
              <a:t>zaposlenih</a:t>
            </a:r>
            <a:r>
              <a:rPr lang="en-US" sz="2800" dirty="0">
                <a:latin typeface="Calibri" charset="0"/>
                <a:ea typeface="ＭＳ Ｐゴシック" charset="0"/>
                <a:cs typeface="ＭＳ Ｐゴシック" charset="0"/>
              </a:rPr>
              <a:t>, da </a:t>
            </a:r>
            <a:r>
              <a:rPr lang="en-US" sz="2800" dirty="0" err="1">
                <a:latin typeface="Calibri" charset="0"/>
                <a:ea typeface="ＭＳ Ｐゴシック" charset="0"/>
                <a:cs typeface="ＭＳ Ｐゴシック" charset="0"/>
              </a:rPr>
              <a:t>bodo</a:t>
            </a:r>
            <a:r>
              <a:rPr lang="en-US" sz="2800" dirty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800" dirty="0" err="1">
                <a:latin typeface="Calibri" charset="0"/>
                <a:ea typeface="ＭＳ Ｐゴシック" charset="0"/>
                <a:cs typeface="ＭＳ Ｐゴシック" charset="0"/>
              </a:rPr>
              <a:t>sposobni</a:t>
            </a:r>
            <a:r>
              <a:rPr lang="en-US" sz="2800" dirty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800" dirty="0" err="1">
                <a:latin typeface="Calibri" charset="0"/>
                <a:ea typeface="ＭＳ Ｐゴシック" charset="0"/>
                <a:cs typeface="ＭＳ Ｐゴシック" charset="0"/>
              </a:rPr>
              <a:t>prepoznati</a:t>
            </a:r>
            <a:r>
              <a:rPr lang="en-US" sz="2800" dirty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800" dirty="0" err="1">
                <a:latin typeface="Calibri" charset="0"/>
                <a:ea typeface="ＭＳ Ｐゴシック" charset="0"/>
                <a:cs typeface="ＭＳ Ｐゴシック" charset="0"/>
              </a:rPr>
              <a:t>rizike</a:t>
            </a:r>
            <a:r>
              <a:rPr lang="en-US" sz="2800" dirty="0">
                <a:latin typeface="Calibri" charset="0"/>
                <a:ea typeface="ＭＳ Ｐゴシック" charset="0"/>
                <a:cs typeface="ＭＳ Ｐゴシック" charset="0"/>
              </a:rPr>
              <a:t> in se </a:t>
            </a:r>
            <a:r>
              <a:rPr lang="en-US" sz="2800" dirty="0" err="1">
                <a:latin typeface="Calibri" charset="0"/>
                <a:ea typeface="ＭＳ Ｐゴシック" charset="0"/>
                <a:cs typeface="ＭＳ Ｐゴシック" charset="0"/>
              </a:rPr>
              <a:t>rutinsko</a:t>
            </a:r>
            <a:r>
              <a:rPr lang="en-US" sz="2800" dirty="0">
                <a:latin typeface="Calibri" charset="0"/>
                <a:ea typeface="ＭＳ Ｐゴシック" charset="0"/>
                <a:cs typeface="ＭＳ Ｐゴシック" charset="0"/>
              </a:rPr>
              <a:t> “</a:t>
            </a:r>
            <a:r>
              <a:rPr lang="en-US" sz="2800" dirty="0" err="1">
                <a:latin typeface="Calibri" charset="0"/>
                <a:ea typeface="ＭＳ Ｐゴシック" charset="0"/>
                <a:cs typeface="ＭＳ Ｐゴシック" charset="0"/>
              </a:rPr>
              <a:t>dobro</a:t>
            </a:r>
            <a:r>
              <a:rPr lang="en-US" sz="2800" dirty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800" dirty="0" err="1">
                <a:latin typeface="Calibri" charset="0"/>
                <a:ea typeface="ＭＳ Ｐゴシック" charset="0"/>
                <a:cs typeface="ＭＳ Ｐゴシック" charset="0"/>
              </a:rPr>
              <a:t>odločati</a:t>
            </a:r>
            <a:r>
              <a:rPr lang="en-US" sz="2800" dirty="0">
                <a:latin typeface="Calibri" charset="0"/>
                <a:ea typeface="ＭＳ Ｐゴシック" charset="0"/>
                <a:cs typeface="ＭＳ Ｐゴシック" charset="0"/>
              </a:rPr>
              <a:t>”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40535" y="1052736"/>
            <a:ext cx="8658961" cy="0"/>
          </a:xfrm>
          <a:prstGeom prst="line">
            <a:avLst/>
          </a:prstGeom>
          <a:ln w="28575" cmpd="sng">
            <a:solidFill>
              <a:srgbClr val="E30F0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756604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8"/>
          <p:cNvSpPr>
            <a:spLocks noGrp="1"/>
          </p:cNvSpPr>
          <p:nvPr>
            <p:ph type="title"/>
          </p:nvPr>
        </p:nvSpPr>
        <p:spPr>
          <a:xfrm>
            <a:off x="636351" y="157661"/>
            <a:ext cx="8915401" cy="895076"/>
          </a:xfrm>
        </p:spPr>
        <p:txBody>
          <a:bodyPr anchor="ctr"/>
          <a:lstStyle/>
          <a:p>
            <a:pPr eaLnBrk="1" hangingPunct="1">
              <a:spcAft>
                <a:spcPts val="1312"/>
              </a:spcAft>
            </a:pPr>
            <a:r>
              <a:rPr lang="en-US" sz="4400" b="1" dirty="0" err="1" smtClean="0">
                <a:solidFill>
                  <a:srgbClr val="E30F02"/>
                </a:solidFill>
                <a:latin typeface="Calibri" charset="0"/>
                <a:ea typeface="ＭＳ Ｐゴシック" charset="0"/>
                <a:cs typeface="ＭＳ Ｐゴシック" charset="0"/>
              </a:rPr>
              <a:t>Smernice</a:t>
            </a:r>
            <a:r>
              <a:rPr lang="en-US" sz="4400" b="1" dirty="0" smtClean="0">
                <a:solidFill>
                  <a:srgbClr val="E30F02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4400" b="1" dirty="0" err="1" smtClean="0">
                <a:solidFill>
                  <a:srgbClr val="E30F02"/>
                </a:solidFill>
                <a:latin typeface="Calibri" charset="0"/>
                <a:ea typeface="ＭＳ Ｐゴシック" charset="0"/>
                <a:cs typeface="ＭＳ Ｐゴシック" charset="0"/>
              </a:rPr>
              <a:t>korporativne</a:t>
            </a:r>
            <a:r>
              <a:rPr lang="en-US" sz="4400" b="1" dirty="0" smtClean="0">
                <a:solidFill>
                  <a:srgbClr val="E30F02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4400" b="1" dirty="0" err="1" smtClean="0">
                <a:solidFill>
                  <a:srgbClr val="E30F02"/>
                </a:solidFill>
                <a:latin typeface="Calibri" charset="0"/>
                <a:ea typeface="ＭＳ Ｐゴシック" charset="0"/>
                <a:cs typeface="ＭＳ Ｐゴシック" charset="0"/>
              </a:rPr>
              <a:t>integritete</a:t>
            </a:r>
            <a:endParaRPr lang="en-US" sz="4400" b="1" dirty="0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9458" name="Content Placeholder 9"/>
          <p:cNvSpPr>
            <a:spLocks noGrp="1"/>
          </p:cNvSpPr>
          <p:nvPr>
            <p:ph idx="1"/>
          </p:nvPr>
        </p:nvSpPr>
        <p:spPr>
          <a:xfrm>
            <a:off x="495303" y="1340768"/>
            <a:ext cx="9294237" cy="5112570"/>
          </a:xfrm>
        </p:spPr>
        <p:txBody>
          <a:bodyPr/>
          <a:lstStyle/>
          <a:p>
            <a:pPr marL="562572" indent="-562572" eaLnBrk="1" hangingPunct="1">
              <a:buFont typeface="+mj-lt"/>
              <a:buAutoNum type="arabicPeriod"/>
            </a:pPr>
            <a:r>
              <a:rPr lang="en-US" sz="3000" dirty="0" err="1" smtClean="0">
                <a:latin typeface="Calibri" charset="0"/>
                <a:ea typeface="ＭＳ Ｐゴシック" charset="0"/>
                <a:cs typeface="ＭＳ Ｐゴシック" charset="0"/>
              </a:rPr>
              <a:t>Strateško</a:t>
            </a:r>
            <a:r>
              <a:rPr lang="en-US" sz="3000" dirty="0" smtClean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3000" dirty="0" err="1">
                <a:latin typeface="Calibri" charset="0"/>
                <a:ea typeface="ＭＳ Ｐゴシック" charset="0"/>
                <a:cs typeface="ＭＳ Ｐゴシック" charset="0"/>
              </a:rPr>
              <a:t>partnerstvo</a:t>
            </a:r>
            <a:r>
              <a:rPr lang="en-US" sz="3000" dirty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3000" dirty="0" smtClean="0">
                <a:latin typeface="Calibri" charset="0"/>
                <a:ea typeface="ＭＳ Ｐゴシック" charset="0"/>
                <a:cs typeface="ＭＳ Ｐゴシック" charset="0"/>
              </a:rPr>
              <a:t>(EF+GZS+ZM+ZNS</a:t>
            </a:r>
            <a:r>
              <a:rPr lang="en-US" sz="3000" dirty="0">
                <a:latin typeface="Calibri" charset="0"/>
                <a:ea typeface="ＭＳ Ｐゴシック" charset="0"/>
                <a:cs typeface="ＭＳ Ｐゴシック" charset="0"/>
              </a:rPr>
              <a:t>)</a:t>
            </a:r>
          </a:p>
          <a:p>
            <a:pPr lvl="1" eaLnBrk="1" hangingPunct="1"/>
            <a:r>
              <a:rPr lang="sl-SI" sz="2600" dirty="0"/>
              <a:t>izdelava smernic korporativne integritete v skladu z OECD smernicami </a:t>
            </a:r>
          </a:p>
          <a:p>
            <a:pPr marL="514350" indent="-514350" eaLnBrk="1" hangingPunct="1">
              <a:buFont typeface="+mj-lt"/>
              <a:buAutoNum type="arabicPeriod"/>
            </a:pPr>
            <a:r>
              <a:rPr lang="sl-SI" sz="3100" dirty="0" smtClean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Potek dela</a:t>
            </a:r>
          </a:p>
          <a:p>
            <a:pPr lvl="1" eaLnBrk="1" hangingPunct="1"/>
            <a:r>
              <a:rPr lang="sl-SI" sz="2600" dirty="0" smtClean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Ožja in širša delovna skupina</a:t>
            </a:r>
          </a:p>
          <a:p>
            <a:pPr lvl="1" eaLnBrk="1" hangingPunct="1"/>
            <a:r>
              <a:rPr lang="sl-SI" sz="2600" dirty="0" smtClean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Vodja delovne skupine: </a:t>
            </a:r>
            <a:r>
              <a:rPr lang="sl-SI" sz="2600" dirty="0" smtClean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Drago Kos (OECD Working group)</a:t>
            </a:r>
          </a:p>
          <a:p>
            <a:pPr marL="514350" indent="-514350" eaLnBrk="1" hangingPunct="1">
              <a:buFont typeface="+mj-lt"/>
              <a:buAutoNum type="arabicPeriod"/>
            </a:pPr>
            <a:r>
              <a:rPr lang="sl-SI" sz="3100" dirty="0" smtClean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Izdelava Smernic in javna predstavitev</a:t>
            </a:r>
          </a:p>
          <a:p>
            <a:pPr lvl="1" eaLnBrk="1" hangingPunct="1"/>
            <a:r>
              <a:rPr lang="sl-SI" sz="2600" dirty="0" smtClean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November 2013</a:t>
            </a:r>
            <a:endParaRPr lang="en-US" sz="2600" dirty="0">
              <a:solidFill>
                <a:srgbClr val="000000"/>
              </a:solidFill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740535" y="1052736"/>
            <a:ext cx="8658961" cy="0"/>
          </a:xfrm>
          <a:prstGeom prst="line">
            <a:avLst/>
          </a:prstGeom>
          <a:ln w="28575" cmpd="sng">
            <a:solidFill>
              <a:srgbClr val="E30F0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362494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EF-CISEF-zelena-slo">
  <a:themeElements>
    <a:clrScheme name="EF-CISEF-zelena-slo 8">
      <a:dk1>
        <a:srgbClr val="000000"/>
      </a:dk1>
      <a:lt1>
        <a:srgbClr val="FFFFFF"/>
      </a:lt1>
      <a:dk2>
        <a:srgbClr val="CC0000"/>
      </a:dk2>
      <a:lt2>
        <a:srgbClr val="777777"/>
      </a:lt2>
      <a:accent1>
        <a:srgbClr val="808080"/>
      </a:accent1>
      <a:accent2>
        <a:srgbClr val="CC0000"/>
      </a:accent2>
      <a:accent3>
        <a:srgbClr val="FFFFFF"/>
      </a:accent3>
      <a:accent4>
        <a:srgbClr val="000000"/>
      </a:accent4>
      <a:accent5>
        <a:srgbClr val="C0C0C0"/>
      </a:accent5>
      <a:accent6>
        <a:srgbClr val="B90000"/>
      </a:accent6>
      <a:hlink>
        <a:srgbClr val="CC0000"/>
      </a:hlink>
      <a:folHlink>
        <a:srgbClr val="B2B2B2"/>
      </a:folHlink>
    </a:clrScheme>
    <a:fontScheme name="EF-CISEF-zelena-sl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0" fontAlgn="base" latinLnBrk="0" hangingPunct="0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0" fontAlgn="base" latinLnBrk="0" hangingPunct="0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EF-CISEF-zelena-sl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F-CISEF-zelena-slo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F-CISEF-zelena-slo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F-CISEF-zelena-slo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F-CISEF-zelena-sl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F-CISEF-zelena-sl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F-CISEF-zelena-sl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F-CISEF-zelena-slo 8">
        <a:dk1>
          <a:srgbClr val="000000"/>
        </a:dk1>
        <a:lt1>
          <a:srgbClr val="FFFFFF"/>
        </a:lt1>
        <a:dk2>
          <a:srgbClr val="CC0000"/>
        </a:dk2>
        <a:lt2>
          <a:srgbClr val="777777"/>
        </a:lt2>
        <a:accent1>
          <a:srgbClr val="808080"/>
        </a:accent1>
        <a:accent2>
          <a:srgbClr val="CC0000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B90000"/>
        </a:accent6>
        <a:hlink>
          <a:srgbClr val="CC000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1944</TotalTime>
  <Words>297</Words>
  <Application>Microsoft Macintosh PowerPoint</Application>
  <PresentationFormat>A4 Paper (210x297 mm)</PresentationFormat>
  <Paragraphs>47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6</vt:i4>
      </vt:variant>
    </vt:vector>
  </HeadingPairs>
  <TitlesOfParts>
    <vt:vector size="8" baseType="lpstr">
      <vt:lpstr>Office Theme</vt:lpstr>
      <vt:lpstr>EF-CISEF-zelena-slo</vt:lpstr>
      <vt:lpstr>Pomen korporativne integritete</vt:lpstr>
      <vt:lpstr>Zakaj etika v poslovanju?</vt:lpstr>
      <vt:lpstr>Kaj lahko naredimo?</vt:lpstr>
      <vt:lpstr>Etična kompetenca</vt:lpstr>
      <vt:lpstr>Kako se naučiti “poslovne integritete”?</vt:lpstr>
      <vt:lpstr>Smernice korporativne integritete</vt:lpstr>
    </vt:vector>
  </TitlesOfParts>
  <Company>EF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Panel 2: Corruption and Economic Development</dc:title>
  <dc:creator>Jože P. Damijan</dc:creator>
  <cp:lastModifiedBy>Joze Damijan</cp:lastModifiedBy>
  <cp:revision>89</cp:revision>
  <cp:lastPrinted>2013-03-21T22:31:48Z</cp:lastPrinted>
  <dcterms:created xsi:type="dcterms:W3CDTF">2011-05-17T05:09:08Z</dcterms:created>
  <dcterms:modified xsi:type="dcterms:W3CDTF">2013-06-18T13:34:20Z</dcterms:modified>
</cp:coreProperties>
</file>